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2" r:id="rId5"/>
    <p:sldId id="283" r:id="rId6"/>
    <p:sldId id="284" r:id="rId7"/>
    <p:sldId id="285" r:id="rId8"/>
    <p:sldId id="28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103" d="100"/>
          <a:sy n="103" d="100"/>
        </p:scale>
        <p:origin x="138"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diagrams/_rels/data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image" Target="../media/image2.png"/></Relationships>
</file>

<file path=ppt/diagrams/_rels/data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_rels/drawing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image" Target="../media/image2.png"/></Relationships>
</file>

<file path=ppt/diagrams/_rels/drawing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accent1_2" csCatId="accent1" phldr="1"/>
      <dgm:spPr/>
      <dgm:t>
        <a:bodyPr/>
        <a:lstStyle/>
        <a:p>
          <a:endParaRPr lang="en-US"/>
        </a:p>
      </dgm:t>
    </dgm:pt>
    <dgm:pt modelId="{7EDF7B0F-D47C-44D6-9A74-200EB00C83B7}">
      <dgm:prSet/>
      <dgm:spPr/>
      <dgm:t>
        <a:bodyPr/>
        <a:lstStyle/>
        <a:p>
          <a:r>
            <a:rPr lang="el-GR" dirty="0"/>
            <a:t>ΜΙΑ </a:t>
          </a:r>
          <a:r>
            <a:rPr lang="en-US" dirty="0"/>
            <a:t>ONLINE </a:t>
          </a:r>
          <a:r>
            <a:rPr lang="el-GR" dirty="0"/>
            <a:t>ΣΕΛΙΔΑ</a:t>
          </a:r>
          <a:endParaRPr lang="en-US" dirty="0"/>
        </a:p>
      </dgm:t>
    </dgm:pt>
    <dgm:pt modelId="{0AA451E2-8EB4-432A-A13B-9B90198D2B1F}" type="parTrans" cxnId="{20A61983-F44C-4C82-B92F-418D8342BAE1}">
      <dgm:prSet/>
      <dgm:spPr/>
      <dgm:t>
        <a:bodyPr/>
        <a:lstStyle/>
        <a:p>
          <a:endParaRPr lang="en-US"/>
        </a:p>
      </dgm:t>
    </dgm:pt>
    <dgm:pt modelId="{CFDBEBAA-D530-4BB8-929E-84A3DFE0EF1A}" type="sibTrans" cxnId="{20A61983-F44C-4C82-B92F-418D8342BAE1}">
      <dgm:prSet/>
      <dgm:spPr/>
      <dgm:t>
        <a:bodyPr/>
        <a:lstStyle/>
        <a:p>
          <a:endParaRPr lang="en-US"/>
        </a:p>
      </dgm:t>
    </dgm:pt>
    <dgm:pt modelId="{5E800360-716B-48E9-8CA8-CA4421A9BF88}">
      <dgm:prSet/>
      <dgm:spPr/>
      <dgm:t>
        <a:bodyPr/>
        <a:lstStyle/>
        <a:p>
          <a:r>
            <a:rPr lang="el-GR" dirty="0"/>
            <a:t>ΑΡΘΡΑ, ΔΙΑΙΤΕΣ,ΠΡΟΓΡΑΜΜΑΤΑ ΓΥΜΝΑΣΤΙΚΗΣ</a:t>
          </a:r>
          <a:endParaRPr lang="en-US" dirty="0"/>
        </a:p>
      </dgm:t>
    </dgm:pt>
    <dgm:pt modelId="{4F29D004-398A-4E9D-B881-2BDA4AEC25AC}" type="parTrans" cxnId="{FDB8BF1D-A515-4A4B-B115-E70A22B16F49}">
      <dgm:prSet/>
      <dgm:spPr/>
      <dgm:t>
        <a:bodyPr/>
        <a:lstStyle/>
        <a:p>
          <a:endParaRPr lang="en-US"/>
        </a:p>
      </dgm:t>
    </dgm:pt>
    <dgm:pt modelId="{3F891690-1AB4-4CE3-8BD6-D222199AB67C}" type="sibTrans" cxnId="{FDB8BF1D-A515-4A4B-B115-E70A22B16F49}">
      <dgm:prSet/>
      <dgm:spPr/>
      <dgm:t>
        <a:bodyPr/>
        <a:lstStyle/>
        <a:p>
          <a:endParaRPr lang="en-US"/>
        </a:p>
      </dgm:t>
    </dgm:pt>
    <dgm:pt modelId="{A30E2273-BF95-4F5A-B33D-48D7FBA06B31}">
      <dgm:prSet/>
      <dgm:spPr/>
      <dgm:t>
        <a:bodyPr/>
        <a:lstStyle/>
        <a:p>
          <a:r>
            <a:rPr lang="el-GR" dirty="0"/>
            <a:t>ΚΡΑΤΗΣΗ ΡΑΝΤΕΒΟΥ</a:t>
          </a:r>
          <a:endParaRPr lang="en-US" dirty="0"/>
        </a:p>
      </dgm:t>
    </dgm:pt>
    <dgm:pt modelId="{0A5532E6-4154-4D76-8D3B-9B49BBD9BB13}" type="parTrans" cxnId="{30CAE84F-9666-4F29-84EE-10067E9054C7}">
      <dgm:prSet/>
      <dgm:spPr/>
      <dgm:t>
        <a:bodyPr/>
        <a:lstStyle/>
        <a:p>
          <a:endParaRPr lang="en-US"/>
        </a:p>
      </dgm:t>
    </dgm:pt>
    <dgm:pt modelId="{4ED6A146-417A-4679-BF2E-116C22AEAC16}" type="sibTrans" cxnId="{30CAE84F-9666-4F29-84EE-10067E9054C7}">
      <dgm:prSet/>
      <dgm:spPr/>
      <dgm:t>
        <a:bodyPr/>
        <a:lstStyle/>
        <a:p>
          <a:endParaRPr lang="en-US"/>
        </a:p>
      </dgm:t>
    </dgm:pt>
    <dgm:pt modelId="{4188E5AB-3725-40A6-89E7-562F9348DBE3}">
      <dgm:prSet/>
      <dgm:spPr/>
      <dgm:t>
        <a:bodyPr/>
        <a:lstStyle/>
        <a:p>
          <a:r>
            <a:rPr lang="el-GR" dirty="0"/>
            <a:t>ΣΥΣΤΗΜΑ ΣΥΝΔΕΣΗΣ ΚΑΙ ΕΓΓΡΑΦΗΣ</a:t>
          </a:r>
          <a:endParaRPr lang="en-US" dirty="0"/>
        </a:p>
      </dgm:t>
    </dgm:pt>
    <dgm:pt modelId="{65334676-9C29-49D0-81C7-ADAAB3D7531F}" type="parTrans" cxnId="{6CCAE11B-E20D-411A-90C2-E22D146791F7}">
      <dgm:prSet/>
      <dgm:spPr/>
      <dgm:t>
        <a:bodyPr/>
        <a:lstStyle/>
        <a:p>
          <a:endParaRPr lang="en-US"/>
        </a:p>
      </dgm:t>
    </dgm:pt>
    <dgm:pt modelId="{8CE525E4-6605-41F1-BA08-3A4A3DF1C7F2}" type="sibTrans" cxnId="{6CCAE11B-E20D-411A-90C2-E22D146791F7}">
      <dgm:prSet/>
      <dgm:spPr/>
      <dgm:t>
        <a:bodyPr/>
        <a:lstStyle/>
        <a:p>
          <a:endParaRPr lang="en-US"/>
        </a:p>
      </dgm:t>
    </dgm:pt>
    <dgm:pt modelId="{C8F25F9E-6B1C-40BE-81D8-31B97CE64E36}" type="pres">
      <dgm:prSet presAssocID="{05317A65-8390-4E3C-8A24-9C1005BCEABA}" presName="Name0" presStyleCnt="0">
        <dgm:presLayoutVars>
          <dgm:chMax/>
          <dgm:chPref/>
          <dgm:animLvl val="lvl"/>
        </dgm:presLayoutVars>
      </dgm:prSet>
      <dgm:spPr/>
    </dgm:pt>
    <dgm:pt modelId="{F77E9D60-F512-4CBF-A2B4-9172B30DEF2E}" type="pres">
      <dgm:prSet presAssocID="{7EDF7B0F-D47C-44D6-9A74-200EB00C83B7}" presName="composite" presStyleCnt="0"/>
      <dgm:spPr/>
    </dgm:pt>
    <dgm:pt modelId="{10E7D1E9-F82C-45AA-A579-25EEB18C6484}" type="pres">
      <dgm:prSet presAssocID="{7EDF7B0F-D47C-44D6-9A74-200EB00C83B7}" presName="Parent1" presStyleLbl="alignNode1" presStyleIdx="0" presStyleCnt="4">
        <dgm:presLayoutVars>
          <dgm:chMax val="1"/>
          <dgm:chPref val="1"/>
          <dgm:bulletEnabled val="1"/>
        </dgm:presLayoutVars>
      </dgm:prSet>
      <dgm:spPr/>
    </dgm:pt>
    <dgm:pt modelId="{23991928-63E0-47E9-B169-B30DEA94289B}" type="pres">
      <dgm:prSet presAssocID="{7EDF7B0F-D47C-44D6-9A74-200EB00C83B7}" presName="Childtext1" presStyleLbl="revTx" presStyleIdx="0" presStyleCnt="4">
        <dgm:presLayoutVars>
          <dgm:chMax val="0"/>
          <dgm:chPref val="0"/>
          <dgm:bulletEnabled/>
        </dgm:presLayoutVars>
      </dgm:prSet>
      <dgm:spPr/>
    </dgm:pt>
    <dgm:pt modelId="{3FF9A57E-5E2C-40A2-A3EE-3E108BB12A6D}" type="pres">
      <dgm:prSet presAssocID="{7EDF7B0F-D47C-44D6-9A74-200EB00C83B7}" presName="ConnectLine" presStyleLbl="sibTrans1D1" presStyleIdx="0" presStyleCnt="4"/>
      <dgm:spPr>
        <a:noFill/>
        <a:ln w="12700" cap="rnd" cmpd="sng" algn="ctr">
          <a:solidFill>
            <a:schemeClr val="accent1">
              <a:hueOff val="0"/>
              <a:satOff val="0"/>
              <a:lumOff val="0"/>
              <a:alphaOff val="0"/>
            </a:schemeClr>
          </a:solidFill>
          <a:prstDash val="dash"/>
        </a:ln>
        <a:effectLst/>
      </dgm:spPr>
    </dgm:pt>
    <dgm:pt modelId="{E87CF803-9CDD-4A8E-9179-1B0EA2C69213}" type="pres">
      <dgm:prSet presAssocID="{7EDF7B0F-D47C-44D6-9A74-200EB00C83B7}" presName="ConnectLineEnd" presStyleLbl="node1" presStyleIdx="0" presStyleCnt="4"/>
      <dgm:spPr/>
    </dgm:pt>
    <dgm:pt modelId="{42A8C91D-C6CD-4F50-9A2B-F12EEF550D71}" type="pres">
      <dgm:prSet presAssocID="{7EDF7B0F-D47C-44D6-9A74-200EB00C83B7}" presName="EmptyPane" presStyleCnt="0"/>
      <dgm:spPr/>
    </dgm:pt>
    <dgm:pt modelId="{3609C657-0692-46A1-B760-B32C29F241EC}" type="pres">
      <dgm:prSet presAssocID="{CFDBEBAA-D530-4BB8-929E-84A3DFE0EF1A}" presName="spaceBetweenRectangles" presStyleLbl="fgAcc1" presStyleIdx="0" presStyleCnt="3"/>
      <dgm:spPr/>
    </dgm:pt>
    <dgm:pt modelId="{33F9FC9E-A313-4AF7-AD89-5B15186AB5E5}" type="pres">
      <dgm:prSet presAssocID="{5E800360-716B-48E9-8CA8-CA4421A9BF88}" presName="composite" presStyleCnt="0"/>
      <dgm:spPr/>
    </dgm:pt>
    <dgm:pt modelId="{FCC88186-77EC-4186-9FBF-6A74E7862CCF}" type="pres">
      <dgm:prSet presAssocID="{5E800360-716B-48E9-8CA8-CA4421A9BF88}" presName="Parent1" presStyleLbl="alignNode1" presStyleIdx="1" presStyleCnt="4">
        <dgm:presLayoutVars>
          <dgm:chMax val="1"/>
          <dgm:chPref val="1"/>
          <dgm:bulletEnabled val="1"/>
        </dgm:presLayoutVars>
      </dgm:prSet>
      <dgm:spPr/>
    </dgm:pt>
    <dgm:pt modelId="{11073FEF-1E4F-4F70-A731-12253EB34C10}" type="pres">
      <dgm:prSet presAssocID="{5E800360-716B-48E9-8CA8-CA4421A9BF88}" presName="Childtext1" presStyleLbl="revTx" presStyleIdx="1" presStyleCnt="4">
        <dgm:presLayoutVars>
          <dgm:chMax val="0"/>
          <dgm:chPref val="0"/>
          <dgm:bulletEnabled/>
        </dgm:presLayoutVars>
      </dgm:prSet>
      <dgm:spPr/>
    </dgm:pt>
    <dgm:pt modelId="{4C53A3EC-2C7E-40A5-B7B7-96957C230C6E}" type="pres">
      <dgm:prSet presAssocID="{5E800360-716B-48E9-8CA8-CA4421A9BF88}" presName="ConnectLine" presStyleLbl="sibTrans1D1" presStyleIdx="1" presStyleCnt="4"/>
      <dgm:spPr>
        <a:noFill/>
        <a:ln w="12700" cap="rnd" cmpd="sng" algn="ctr">
          <a:solidFill>
            <a:schemeClr val="accent1">
              <a:hueOff val="0"/>
              <a:satOff val="0"/>
              <a:lumOff val="0"/>
              <a:alphaOff val="0"/>
            </a:schemeClr>
          </a:solidFill>
          <a:prstDash val="dash"/>
        </a:ln>
        <a:effectLst/>
      </dgm:spPr>
    </dgm:pt>
    <dgm:pt modelId="{A12E6F40-5775-48A2-94D7-AF704FD544A7}" type="pres">
      <dgm:prSet presAssocID="{5E800360-716B-48E9-8CA8-CA4421A9BF88}" presName="ConnectLineEnd" presStyleLbl="node1" presStyleIdx="1" presStyleCnt="4"/>
      <dgm:spPr/>
    </dgm:pt>
    <dgm:pt modelId="{ACEDA513-573E-4091-B6EF-65829DE460E3}" type="pres">
      <dgm:prSet presAssocID="{5E800360-716B-48E9-8CA8-CA4421A9BF88}" presName="EmptyPane" presStyleCnt="0"/>
      <dgm:spPr/>
    </dgm:pt>
    <dgm:pt modelId="{52536FDA-B0A3-438A-A8C5-09842DA44E34}" type="pres">
      <dgm:prSet presAssocID="{3F891690-1AB4-4CE3-8BD6-D222199AB67C}" presName="spaceBetweenRectangles" presStyleLbl="fgAcc1" presStyleIdx="1" presStyleCnt="3"/>
      <dgm:spPr/>
    </dgm:pt>
    <dgm:pt modelId="{E58147A6-8335-4A40-8A67-5F662E197470}" type="pres">
      <dgm:prSet presAssocID="{A30E2273-BF95-4F5A-B33D-48D7FBA06B31}" presName="composite" presStyleCnt="0"/>
      <dgm:spPr/>
    </dgm:pt>
    <dgm:pt modelId="{F99692FD-888B-440F-9D1C-3F4B100CC4E3}" type="pres">
      <dgm:prSet presAssocID="{A30E2273-BF95-4F5A-B33D-48D7FBA06B31}" presName="Parent1" presStyleLbl="alignNode1" presStyleIdx="2" presStyleCnt="4">
        <dgm:presLayoutVars>
          <dgm:chMax val="1"/>
          <dgm:chPref val="1"/>
          <dgm:bulletEnabled val="1"/>
        </dgm:presLayoutVars>
      </dgm:prSet>
      <dgm:spPr/>
    </dgm:pt>
    <dgm:pt modelId="{261614E2-D5F1-444D-94FE-20FE5305023B}" type="pres">
      <dgm:prSet presAssocID="{A30E2273-BF95-4F5A-B33D-48D7FBA06B31}" presName="Childtext1" presStyleLbl="revTx" presStyleIdx="2" presStyleCnt="4">
        <dgm:presLayoutVars>
          <dgm:chMax val="0"/>
          <dgm:chPref val="0"/>
          <dgm:bulletEnabled/>
        </dgm:presLayoutVars>
      </dgm:prSet>
      <dgm:spPr/>
    </dgm:pt>
    <dgm:pt modelId="{BD7F085F-F8D1-4C1F-AC99-30CB08C5B676}" type="pres">
      <dgm:prSet presAssocID="{A30E2273-BF95-4F5A-B33D-48D7FBA06B31}" presName="ConnectLine" presStyleLbl="sibTrans1D1" presStyleIdx="2" presStyleCnt="4"/>
      <dgm:spPr>
        <a:noFill/>
        <a:ln w="12700" cap="rnd" cmpd="sng" algn="ctr">
          <a:solidFill>
            <a:schemeClr val="accent1">
              <a:hueOff val="0"/>
              <a:satOff val="0"/>
              <a:lumOff val="0"/>
              <a:alphaOff val="0"/>
            </a:schemeClr>
          </a:solidFill>
          <a:prstDash val="dash"/>
        </a:ln>
        <a:effectLst/>
      </dgm:spPr>
    </dgm:pt>
    <dgm:pt modelId="{1545A8E8-8337-4266-8043-601B390CBF93}" type="pres">
      <dgm:prSet presAssocID="{A30E2273-BF95-4F5A-B33D-48D7FBA06B31}" presName="ConnectLineEnd" presStyleLbl="node1" presStyleIdx="2" presStyleCnt="4"/>
      <dgm:spPr/>
    </dgm:pt>
    <dgm:pt modelId="{209F08EC-942F-4843-A357-15B9F3B29FD8}" type="pres">
      <dgm:prSet presAssocID="{A30E2273-BF95-4F5A-B33D-48D7FBA06B31}" presName="EmptyPane" presStyleCnt="0"/>
      <dgm:spPr/>
    </dgm:pt>
    <dgm:pt modelId="{79ED17D6-0979-4608-AEFD-FE08067EF0C8}" type="pres">
      <dgm:prSet presAssocID="{4ED6A146-417A-4679-BF2E-116C22AEAC16}" presName="spaceBetweenRectangles" presStyleLbl="fgAcc1" presStyleIdx="2" presStyleCnt="3"/>
      <dgm:spPr/>
    </dgm:pt>
    <dgm:pt modelId="{49286219-7FEC-4D51-B937-AF8E3A7C287D}" type="pres">
      <dgm:prSet presAssocID="{4188E5AB-3725-40A6-89E7-562F9348DBE3}" presName="composite" presStyleCnt="0"/>
      <dgm:spPr/>
    </dgm:pt>
    <dgm:pt modelId="{C20B3A6B-5707-4961-8317-4AAE2AB0EBD0}" type="pres">
      <dgm:prSet presAssocID="{4188E5AB-3725-40A6-89E7-562F9348DBE3}" presName="Parent1" presStyleLbl="alignNode1" presStyleIdx="3" presStyleCnt="4">
        <dgm:presLayoutVars>
          <dgm:chMax val="1"/>
          <dgm:chPref val="1"/>
          <dgm:bulletEnabled val="1"/>
        </dgm:presLayoutVars>
      </dgm:prSet>
      <dgm:spPr/>
    </dgm:pt>
    <dgm:pt modelId="{296E20EC-6896-40A8-88CD-C3DAC5D79381}" type="pres">
      <dgm:prSet presAssocID="{4188E5AB-3725-40A6-89E7-562F9348DBE3}" presName="Childtext1" presStyleLbl="revTx" presStyleIdx="3" presStyleCnt="4">
        <dgm:presLayoutVars>
          <dgm:chMax val="0"/>
          <dgm:chPref val="0"/>
          <dgm:bulletEnabled/>
        </dgm:presLayoutVars>
      </dgm:prSet>
      <dgm:spPr/>
    </dgm:pt>
    <dgm:pt modelId="{5FB38385-A1E4-4584-A011-96BD844842FA}" type="pres">
      <dgm:prSet presAssocID="{4188E5AB-3725-40A6-89E7-562F9348DBE3}" presName="ConnectLine" presStyleLbl="sibTrans1D1" presStyleIdx="3" presStyleCnt="4"/>
      <dgm:spPr>
        <a:noFill/>
        <a:ln w="12700" cap="rnd" cmpd="sng" algn="ctr">
          <a:solidFill>
            <a:schemeClr val="accent1">
              <a:hueOff val="0"/>
              <a:satOff val="0"/>
              <a:lumOff val="0"/>
              <a:alphaOff val="0"/>
            </a:schemeClr>
          </a:solidFill>
          <a:prstDash val="dash"/>
        </a:ln>
        <a:effectLst/>
      </dgm:spPr>
    </dgm:pt>
    <dgm:pt modelId="{C81A9589-7D9D-496F-80B1-549F38E14B0F}" type="pres">
      <dgm:prSet presAssocID="{4188E5AB-3725-40A6-89E7-562F9348DBE3}" presName="ConnectLineEnd" presStyleLbl="node1" presStyleIdx="3" presStyleCnt="4"/>
      <dgm:spPr/>
    </dgm:pt>
    <dgm:pt modelId="{CE1B3876-325A-4A52-BFB7-E7FB9948DD8C}" type="pres">
      <dgm:prSet presAssocID="{4188E5AB-3725-40A6-89E7-562F9348DBE3}" presName="EmptyPane" presStyleCnt="0"/>
      <dgm:spPr/>
    </dgm:pt>
  </dgm:ptLst>
  <dgm:cxnLst>
    <dgm:cxn modelId="{6CCAE11B-E20D-411A-90C2-E22D146791F7}" srcId="{05317A65-8390-4E3C-8A24-9C1005BCEABA}" destId="{4188E5AB-3725-40A6-89E7-562F9348DBE3}" srcOrd="3" destOrd="0" parTransId="{65334676-9C29-49D0-81C7-ADAAB3D7531F}" sibTransId="{8CE525E4-6605-41F1-BA08-3A4A3DF1C7F2}"/>
    <dgm:cxn modelId="{FDB8BF1D-A515-4A4B-B115-E70A22B16F49}" srcId="{05317A65-8390-4E3C-8A24-9C1005BCEABA}" destId="{5E800360-716B-48E9-8CA8-CA4421A9BF88}" srcOrd="1" destOrd="0" parTransId="{4F29D004-398A-4E9D-B881-2BDA4AEC25AC}" sibTransId="{3F891690-1AB4-4CE3-8BD6-D222199AB67C}"/>
    <dgm:cxn modelId="{FC91761E-BD54-4A3E-BF63-915707B75A40}" type="presOf" srcId="{4188E5AB-3725-40A6-89E7-562F9348DBE3}" destId="{C20B3A6B-5707-4961-8317-4AAE2AB0EBD0}" srcOrd="0" destOrd="0" presId="urn:microsoft.com/office/officeart/2016/7/layout/HexagonTimeline"/>
    <dgm:cxn modelId="{741BA72C-8900-4746-A027-D554FB0536FB}" type="presOf" srcId="{7EDF7B0F-D47C-44D6-9A74-200EB00C83B7}" destId="{10E7D1E9-F82C-45AA-A579-25EEB18C6484}" srcOrd="0" destOrd="0" presId="urn:microsoft.com/office/officeart/2016/7/layout/HexagonTimeline"/>
    <dgm:cxn modelId="{30CAE84F-9666-4F29-84EE-10067E9054C7}" srcId="{05317A65-8390-4E3C-8A24-9C1005BCEABA}" destId="{A30E2273-BF95-4F5A-B33D-48D7FBA06B31}" srcOrd="2" destOrd="0" parTransId="{0A5532E6-4154-4D76-8D3B-9B49BBD9BB13}" sibTransId="{4ED6A146-417A-4679-BF2E-116C22AEAC16}"/>
    <dgm:cxn modelId="{20A61983-F44C-4C82-B92F-418D8342BAE1}" srcId="{05317A65-8390-4E3C-8A24-9C1005BCEABA}" destId="{7EDF7B0F-D47C-44D6-9A74-200EB00C83B7}" srcOrd="0" destOrd="0" parTransId="{0AA451E2-8EB4-432A-A13B-9B90198D2B1F}" sibTransId="{CFDBEBAA-D530-4BB8-929E-84A3DFE0EF1A}"/>
    <dgm:cxn modelId="{51E16887-90AA-43B1-A622-B2F7807B3CE3}" type="presOf" srcId="{05317A65-8390-4E3C-8A24-9C1005BCEABA}" destId="{C8F25F9E-6B1C-40BE-81D8-31B97CE64E36}" srcOrd="0" destOrd="0" presId="urn:microsoft.com/office/officeart/2016/7/layout/HexagonTimeline"/>
    <dgm:cxn modelId="{D367DFD4-B043-4402-9CC3-1E08E5E6F6AF}" type="presOf" srcId="{A30E2273-BF95-4F5A-B33D-48D7FBA06B31}" destId="{F99692FD-888B-440F-9D1C-3F4B100CC4E3}" srcOrd="0" destOrd="0" presId="urn:microsoft.com/office/officeart/2016/7/layout/HexagonTimeline"/>
    <dgm:cxn modelId="{9F82C5E7-B92B-42B0-9A0D-F0B27FA5B35F}" type="presOf" srcId="{5E800360-716B-48E9-8CA8-CA4421A9BF88}" destId="{FCC88186-77EC-4186-9FBF-6A74E7862CCF}" srcOrd="0" destOrd="0" presId="urn:microsoft.com/office/officeart/2016/7/layout/HexagonTimeline"/>
    <dgm:cxn modelId="{48D98F32-0072-4C39-85D3-DBBCA8579315}" type="presParOf" srcId="{C8F25F9E-6B1C-40BE-81D8-31B97CE64E36}" destId="{F77E9D60-F512-4CBF-A2B4-9172B30DEF2E}" srcOrd="0" destOrd="0" presId="urn:microsoft.com/office/officeart/2016/7/layout/HexagonTimeline"/>
    <dgm:cxn modelId="{465656A3-8849-41B4-8C11-C5BC200444E7}" type="presParOf" srcId="{F77E9D60-F512-4CBF-A2B4-9172B30DEF2E}" destId="{10E7D1E9-F82C-45AA-A579-25EEB18C6484}" srcOrd="0" destOrd="0" presId="urn:microsoft.com/office/officeart/2016/7/layout/HexagonTimeline"/>
    <dgm:cxn modelId="{AF42F57F-464D-4CE6-A8CD-1E20C0DDB2AC}" type="presParOf" srcId="{F77E9D60-F512-4CBF-A2B4-9172B30DEF2E}" destId="{23991928-63E0-47E9-B169-B30DEA94289B}" srcOrd="1" destOrd="0" presId="urn:microsoft.com/office/officeart/2016/7/layout/HexagonTimeline"/>
    <dgm:cxn modelId="{14050623-CEA0-4363-8B57-DE3D3DF66CFB}" type="presParOf" srcId="{F77E9D60-F512-4CBF-A2B4-9172B30DEF2E}" destId="{3FF9A57E-5E2C-40A2-A3EE-3E108BB12A6D}" srcOrd="2" destOrd="0" presId="urn:microsoft.com/office/officeart/2016/7/layout/HexagonTimeline"/>
    <dgm:cxn modelId="{CEEA44CF-EBDE-4386-ACDB-D7A0D9EBF9A1}" type="presParOf" srcId="{F77E9D60-F512-4CBF-A2B4-9172B30DEF2E}" destId="{E87CF803-9CDD-4A8E-9179-1B0EA2C69213}" srcOrd="3" destOrd="0" presId="urn:microsoft.com/office/officeart/2016/7/layout/HexagonTimeline"/>
    <dgm:cxn modelId="{290E6C93-3C27-44AF-9287-1BDECC5A2782}" type="presParOf" srcId="{F77E9D60-F512-4CBF-A2B4-9172B30DEF2E}" destId="{42A8C91D-C6CD-4F50-9A2B-F12EEF550D71}" srcOrd="4" destOrd="0" presId="urn:microsoft.com/office/officeart/2016/7/layout/HexagonTimeline"/>
    <dgm:cxn modelId="{2E35CD62-CF25-4191-8B69-4E7DDF61D418}" type="presParOf" srcId="{C8F25F9E-6B1C-40BE-81D8-31B97CE64E36}" destId="{3609C657-0692-46A1-B760-B32C29F241EC}" srcOrd="1" destOrd="0" presId="urn:microsoft.com/office/officeart/2016/7/layout/HexagonTimeline"/>
    <dgm:cxn modelId="{3B175013-8359-4783-903A-9096CFD7CEC9}" type="presParOf" srcId="{C8F25F9E-6B1C-40BE-81D8-31B97CE64E36}" destId="{33F9FC9E-A313-4AF7-AD89-5B15186AB5E5}" srcOrd="2" destOrd="0" presId="urn:microsoft.com/office/officeart/2016/7/layout/HexagonTimeline"/>
    <dgm:cxn modelId="{78228E70-E647-4B30-869B-1EF4CD5ADC13}" type="presParOf" srcId="{33F9FC9E-A313-4AF7-AD89-5B15186AB5E5}" destId="{FCC88186-77EC-4186-9FBF-6A74E7862CCF}" srcOrd="0" destOrd="0" presId="urn:microsoft.com/office/officeart/2016/7/layout/HexagonTimeline"/>
    <dgm:cxn modelId="{E01E6231-72E6-4204-9A07-6CB3490FFD70}" type="presParOf" srcId="{33F9FC9E-A313-4AF7-AD89-5B15186AB5E5}" destId="{11073FEF-1E4F-4F70-A731-12253EB34C10}" srcOrd="1" destOrd="0" presId="urn:microsoft.com/office/officeart/2016/7/layout/HexagonTimeline"/>
    <dgm:cxn modelId="{56D74FE9-CDCB-450E-A1A6-38B3A9CA1A95}" type="presParOf" srcId="{33F9FC9E-A313-4AF7-AD89-5B15186AB5E5}" destId="{4C53A3EC-2C7E-40A5-B7B7-96957C230C6E}" srcOrd="2" destOrd="0" presId="urn:microsoft.com/office/officeart/2016/7/layout/HexagonTimeline"/>
    <dgm:cxn modelId="{E7613352-CF2A-41CA-8F43-F265F80D2851}" type="presParOf" srcId="{33F9FC9E-A313-4AF7-AD89-5B15186AB5E5}" destId="{A12E6F40-5775-48A2-94D7-AF704FD544A7}" srcOrd="3" destOrd="0" presId="urn:microsoft.com/office/officeart/2016/7/layout/HexagonTimeline"/>
    <dgm:cxn modelId="{1E11EC58-7402-47E2-8B08-E6B248EEBEBC}" type="presParOf" srcId="{33F9FC9E-A313-4AF7-AD89-5B15186AB5E5}" destId="{ACEDA513-573E-4091-B6EF-65829DE460E3}" srcOrd="4" destOrd="0" presId="urn:microsoft.com/office/officeart/2016/7/layout/HexagonTimeline"/>
    <dgm:cxn modelId="{7CB61DEC-EB8D-46A0-8366-2968FBEC567A}" type="presParOf" srcId="{C8F25F9E-6B1C-40BE-81D8-31B97CE64E36}" destId="{52536FDA-B0A3-438A-A8C5-09842DA44E34}" srcOrd="3" destOrd="0" presId="urn:microsoft.com/office/officeart/2016/7/layout/HexagonTimeline"/>
    <dgm:cxn modelId="{731454EF-6DD7-429A-882D-76CB8DC27CF0}" type="presParOf" srcId="{C8F25F9E-6B1C-40BE-81D8-31B97CE64E36}" destId="{E58147A6-8335-4A40-8A67-5F662E197470}" srcOrd="4" destOrd="0" presId="urn:microsoft.com/office/officeart/2016/7/layout/HexagonTimeline"/>
    <dgm:cxn modelId="{304AB992-CD2D-4FCD-82E3-ECC7B3BB006E}" type="presParOf" srcId="{E58147A6-8335-4A40-8A67-5F662E197470}" destId="{F99692FD-888B-440F-9D1C-3F4B100CC4E3}" srcOrd="0" destOrd="0" presId="urn:microsoft.com/office/officeart/2016/7/layout/HexagonTimeline"/>
    <dgm:cxn modelId="{86E35803-B32A-425C-8420-1602EACA6CF4}" type="presParOf" srcId="{E58147A6-8335-4A40-8A67-5F662E197470}" destId="{261614E2-D5F1-444D-94FE-20FE5305023B}" srcOrd="1" destOrd="0" presId="urn:microsoft.com/office/officeart/2016/7/layout/HexagonTimeline"/>
    <dgm:cxn modelId="{E22A9A7F-04A3-4241-97DC-3001E97DABCC}" type="presParOf" srcId="{E58147A6-8335-4A40-8A67-5F662E197470}" destId="{BD7F085F-F8D1-4C1F-AC99-30CB08C5B676}" srcOrd="2" destOrd="0" presId="urn:microsoft.com/office/officeart/2016/7/layout/HexagonTimeline"/>
    <dgm:cxn modelId="{8693A37E-784F-45C7-A998-9C343D04E3FA}" type="presParOf" srcId="{E58147A6-8335-4A40-8A67-5F662E197470}" destId="{1545A8E8-8337-4266-8043-601B390CBF93}" srcOrd="3" destOrd="0" presId="urn:microsoft.com/office/officeart/2016/7/layout/HexagonTimeline"/>
    <dgm:cxn modelId="{D8DAAC74-DD30-48B7-8573-B86BA16AF90A}" type="presParOf" srcId="{E58147A6-8335-4A40-8A67-5F662E197470}" destId="{209F08EC-942F-4843-A357-15B9F3B29FD8}" srcOrd="4" destOrd="0" presId="urn:microsoft.com/office/officeart/2016/7/layout/HexagonTimeline"/>
    <dgm:cxn modelId="{652CFBE0-7B1E-4511-8FC3-2BF45E3F4DCA}" type="presParOf" srcId="{C8F25F9E-6B1C-40BE-81D8-31B97CE64E36}" destId="{79ED17D6-0979-4608-AEFD-FE08067EF0C8}" srcOrd="5" destOrd="0" presId="urn:microsoft.com/office/officeart/2016/7/layout/HexagonTimeline"/>
    <dgm:cxn modelId="{2BC76875-AAA8-4912-941E-60114E36FA67}" type="presParOf" srcId="{C8F25F9E-6B1C-40BE-81D8-31B97CE64E36}" destId="{49286219-7FEC-4D51-B937-AF8E3A7C287D}" srcOrd="6" destOrd="0" presId="urn:microsoft.com/office/officeart/2016/7/layout/HexagonTimeline"/>
    <dgm:cxn modelId="{E260CBD3-CD14-4715-AF0E-87E035247EF6}" type="presParOf" srcId="{49286219-7FEC-4D51-B937-AF8E3A7C287D}" destId="{C20B3A6B-5707-4961-8317-4AAE2AB0EBD0}" srcOrd="0" destOrd="0" presId="urn:microsoft.com/office/officeart/2016/7/layout/HexagonTimeline"/>
    <dgm:cxn modelId="{439BE6C1-5743-4875-AC1D-438A3D978858}" type="presParOf" srcId="{49286219-7FEC-4D51-B937-AF8E3A7C287D}" destId="{296E20EC-6896-40A8-88CD-C3DAC5D79381}" srcOrd="1" destOrd="0" presId="urn:microsoft.com/office/officeart/2016/7/layout/HexagonTimeline"/>
    <dgm:cxn modelId="{7DB01510-4B93-4EB8-BD91-82E8F6139227}" type="presParOf" srcId="{49286219-7FEC-4D51-B937-AF8E3A7C287D}" destId="{5FB38385-A1E4-4584-A011-96BD844842FA}" srcOrd="2" destOrd="0" presId="urn:microsoft.com/office/officeart/2016/7/layout/HexagonTimeline"/>
    <dgm:cxn modelId="{315E416F-7BEB-46C4-86F4-FE0524BEE958}" type="presParOf" srcId="{49286219-7FEC-4D51-B937-AF8E3A7C287D}" destId="{C81A9589-7D9D-496F-80B1-549F38E14B0F}" srcOrd="3" destOrd="0" presId="urn:microsoft.com/office/officeart/2016/7/layout/HexagonTimeline"/>
    <dgm:cxn modelId="{D7788165-6AEB-4DBC-A689-D60CCD029D96}" type="presParOf" srcId="{49286219-7FEC-4D51-B937-AF8E3A7C287D}" destId="{CE1B3876-325A-4A52-BFB7-E7FB9948DD8C}"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38CBE5-6F88-419B-B62B-2692C2237C29}"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46CFF506-3E87-4723-8055-7B8C76ABD0B4}">
      <dgm:prSet phldrT="[Text]"/>
      <dgm:spPr/>
      <dgm:t>
        <a:bodyPr/>
        <a:lstStyle/>
        <a:p>
          <a:r>
            <a:rPr lang="en-US" dirty="0"/>
            <a:t>HTML</a:t>
          </a:r>
        </a:p>
      </dgm:t>
    </dgm:pt>
    <dgm:pt modelId="{07C89124-B21D-4A50-B7DA-F1ED28EABBFC}" type="parTrans" cxnId="{14BCA508-3693-4F7C-98F7-F47D789E0BFB}">
      <dgm:prSet/>
      <dgm:spPr/>
      <dgm:t>
        <a:bodyPr/>
        <a:lstStyle/>
        <a:p>
          <a:endParaRPr lang="en-US"/>
        </a:p>
      </dgm:t>
    </dgm:pt>
    <dgm:pt modelId="{42F79B1D-99C7-4F2E-B48B-8206BE20959E}" type="sibTrans" cxnId="{14BCA508-3693-4F7C-98F7-F47D789E0BFB}">
      <dgm:prSet/>
      <dgm:spPr/>
      <dgm:t>
        <a:bodyPr/>
        <a:lstStyle/>
        <a:p>
          <a:endParaRPr lang="en-US"/>
        </a:p>
      </dgm:t>
    </dgm:pt>
    <dgm:pt modelId="{D77F2E72-5AD8-4799-AAF0-1DD83D900E15}">
      <dgm:prSet phldrT="[Text]"/>
      <dgm:spPr/>
      <dgm:t>
        <a:bodyPr/>
        <a:lstStyle/>
        <a:p>
          <a:r>
            <a:rPr lang="en-US" dirty="0"/>
            <a:t>CSS</a:t>
          </a:r>
        </a:p>
      </dgm:t>
    </dgm:pt>
    <dgm:pt modelId="{A0B39D4D-C3FE-44D6-A4DA-6708009462DE}" type="parTrans" cxnId="{AB5A9D96-27BD-4B60-8E82-7BB5236A5BAB}">
      <dgm:prSet/>
      <dgm:spPr/>
      <dgm:t>
        <a:bodyPr/>
        <a:lstStyle/>
        <a:p>
          <a:endParaRPr lang="en-US"/>
        </a:p>
      </dgm:t>
    </dgm:pt>
    <dgm:pt modelId="{3C3D1A53-6201-4E30-BDD9-E38AFB2B9059}" type="sibTrans" cxnId="{AB5A9D96-27BD-4B60-8E82-7BB5236A5BAB}">
      <dgm:prSet/>
      <dgm:spPr/>
      <dgm:t>
        <a:bodyPr/>
        <a:lstStyle/>
        <a:p>
          <a:endParaRPr lang="en-US"/>
        </a:p>
      </dgm:t>
    </dgm:pt>
    <dgm:pt modelId="{56FB0067-6AC5-4C8B-AAE9-E9BA15D576E6}">
      <dgm:prSet phldrT="[Text]"/>
      <dgm:spPr/>
      <dgm:t>
        <a:bodyPr/>
        <a:lstStyle/>
        <a:p>
          <a:r>
            <a:rPr lang="en-US" dirty="0"/>
            <a:t>JAVASCRIPT</a:t>
          </a:r>
        </a:p>
      </dgm:t>
    </dgm:pt>
    <dgm:pt modelId="{A0DB92F4-90E7-4D5B-ADBF-3ACA6B0FF390}" type="parTrans" cxnId="{53DC1FD0-DE67-449C-99F8-C6ECD8D929CD}">
      <dgm:prSet/>
      <dgm:spPr/>
      <dgm:t>
        <a:bodyPr/>
        <a:lstStyle/>
        <a:p>
          <a:endParaRPr lang="en-US"/>
        </a:p>
      </dgm:t>
    </dgm:pt>
    <dgm:pt modelId="{FCA75C6D-AAFB-4AA8-ABEF-AFAE26F63D6F}" type="sibTrans" cxnId="{53DC1FD0-DE67-449C-99F8-C6ECD8D929CD}">
      <dgm:prSet/>
      <dgm:spPr/>
      <dgm:t>
        <a:bodyPr/>
        <a:lstStyle/>
        <a:p>
          <a:endParaRPr lang="en-US"/>
        </a:p>
      </dgm:t>
    </dgm:pt>
    <dgm:pt modelId="{9C3ACFD0-F808-4A20-ABA3-CD5C28DA262B}">
      <dgm:prSet phldrT="[Text]"/>
      <dgm:spPr/>
      <dgm:t>
        <a:bodyPr/>
        <a:lstStyle/>
        <a:p>
          <a:r>
            <a:rPr lang="en-US" dirty="0"/>
            <a:t>NODE.JS</a:t>
          </a:r>
        </a:p>
      </dgm:t>
    </dgm:pt>
    <dgm:pt modelId="{DE420EA6-BDB2-47C1-9D16-E08C1B29C9CA}" type="parTrans" cxnId="{F91F0B35-BF24-447F-B5D9-C340E01B9C94}">
      <dgm:prSet/>
      <dgm:spPr/>
      <dgm:t>
        <a:bodyPr/>
        <a:lstStyle/>
        <a:p>
          <a:endParaRPr lang="en-US"/>
        </a:p>
      </dgm:t>
    </dgm:pt>
    <dgm:pt modelId="{CE55D029-6B1A-4317-B0AB-22A4AD4D1A8D}" type="sibTrans" cxnId="{F91F0B35-BF24-447F-B5D9-C340E01B9C94}">
      <dgm:prSet/>
      <dgm:spPr/>
      <dgm:t>
        <a:bodyPr/>
        <a:lstStyle/>
        <a:p>
          <a:endParaRPr lang="en-US"/>
        </a:p>
      </dgm:t>
    </dgm:pt>
    <dgm:pt modelId="{AC9C5F14-46EC-4F0F-B924-EB042A0EF4DE}">
      <dgm:prSet phldrT="[Text]"/>
      <dgm:spPr/>
      <dgm:t>
        <a:bodyPr/>
        <a:lstStyle/>
        <a:p>
          <a:r>
            <a:rPr lang="en-US" dirty="0"/>
            <a:t>EXPRESS</a:t>
          </a:r>
        </a:p>
      </dgm:t>
    </dgm:pt>
    <dgm:pt modelId="{ED614DA5-3622-4AD4-9481-04D97AFEDFD9}" type="parTrans" cxnId="{8BCA8A29-7A55-48C9-A0FB-5CC053523D1F}">
      <dgm:prSet/>
      <dgm:spPr/>
      <dgm:t>
        <a:bodyPr/>
        <a:lstStyle/>
        <a:p>
          <a:endParaRPr lang="en-US"/>
        </a:p>
      </dgm:t>
    </dgm:pt>
    <dgm:pt modelId="{75BF5E39-F88C-4FB8-A493-CD057D54212D}" type="sibTrans" cxnId="{8BCA8A29-7A55-48C9-A0FB-5CC053523D1F}">
      <dgm:prSet/>
      <dgm:spPr/>
      <dgm:t>
        <a:bodyPr/>
        <a:lstStyle/>
        <a:p>
          <a:endParaRPr lang="en-US"/>
        </a:p>
      </dgm:t>
    </dgm:pt>
    <dgm:pt modelId="{D0A51FEE-E1CD-46B3-935A-5314AD31BD1A}">
      <dgm:prSet phldrT="[Text]"/>
      <dgm:spPr/>
      <dgm:t>
        <a:bodyPr/>
        <a:lstStyle/>
        <a:p>
          <a:r>
            <a:rPr lang="en-US" dirty="0"/>
            <a:t>MONGO DB</a:t>
          </a:r>
        </a:p>
      </dgm:t>
    </dgm:pt>
    <dgm:pt modelId="{45765742-9960-49AF-AB1C-4857EC41D6FA}" type="parTrans" cxnId="{3DF79175-1583-4169-931D-E5BD949EF3DD}">
      <dgm:prSet/>
      <dgm:spPr/>
    </dgm:pt>
    <dgm:pt modelId="{D5B372A9-7DDB-427F-AE2D-4A98C8581D64}" type="sibTrans" cxnId="{3DF79175-1583-4169-931D-E5BD949EF3DD}">
      <dgm:prSet/>
      <dgm:spPr/>
    </dgm:pt>
    <dgm:pt modelId="{92BCCD20-255A-4844-A528-664AC42A9AC6}" type="pres">
      <dgm:prSet presAssocID="{9038CBE5-6F88-419B-B62B-2692C2237C29}" presName="diagram" presStyleCnt="0">
        <dgm:presLayoutVars>
          <dgm:dir/>
          <dgm:resizeHandles val="exact"/>
        </dgm:presLayoutVars>
      </dgm:prSet>
      <dgm:spPr/>
    </dgm:pt>
    <dgm:pt modelId="{D1165DD1-4762-4491-99A6-0FF58FA343C3}" type="pres">
      <dgm:prSet presAssocID="{46CFF506-3E87-4723-8055-7B8C76ABD0B4}" presName="node" presStyleLbl="node1" presStyleIdx="0" presStyleCnt="6">
        <dgm:presLayoutVars>
          <dgm:bulletEnabled val="1"/>
        </dgm:presLayoutVars>
      </dgm:prSet>
      <dgm:spPr/>
    </dgm:pt>
    <dgm:pt modelId="{1FD22E95-5A60-4395-A5EB-DCDF467A879F}" type="pres">
      <dgm:prSet presAssocID="{42F79B1D-99C7-4F2E-B48B-8206BE20959E}" presName="sibTrans" presStyleCnt="0"/>
      <dgm:spPr/>
    </dgm:pt>
    <dgm:pt modelId="{E4C54D63-07C9-4FAF-8CF0-D730B6D19EE5}" type="pres">
      <dgm:prSet presAssocID="{D77F2E72-5AD8-4799-AAF0-1DD83D900E15}" presName="node" presStyleLbl="node1" presStyleIdx="1" presStyleCnt="6">
        <dgm:presLayoutVars>
          <dgm:bulletEnabled val="1"/>
        </dgm:presLayoutVars>
      </dgm:prSet>
      <dgm:spPr/>
    </dgm:pt>
    <dgm:pt modelId="{004E0363-D3CC-4DBD-8488-11C875EF4207}" type="pres">
      <dgm:prSet presAssocID="{3C3D1A53-6201-4E30-BDD9-E38AFB2B9059}" presName="sibTrans" presStyleCnt="0"/>
      <dgm:spPr/>
    </dgm:pt>
    <dgm:pt modelId="{1F13401B-7D01-4DD3-AD78-60C86C324B3C}" type="pres">
      <dgm:prSet presAssocID="{56FB0067-6AC5-4C8B-AAE9-E9BA15D576E6}" presName="node" presStyleLbl="node1" presStyleIdx="2" presStyleCnt="6">
        <dgm:presLayoutVars>
          <dgm:bulletEnabled val="1"/>
        </dgm:presLayoutVars>
      </dgm:prSet>
      <dgm:spPr/>
    </dgm:pt>
    <dgm:pt modelId="{1EC6D2F4-18BF-4A8A-BCA1-7BA909C504CF}" type="pres">
      <dgm:prSet presAssocID="{FCA75C6D-AAFB-4AA8-ABEF-AFAE26F63D6F}" presName="sibTrans" presStyleCnt="0"/>
      <dgm:spPr/>
    </dgm:pt>
    <dgm:pt modelId="{7B4DC8F1-7A1D-4814-996E-EA4FEB95D24B}" type="pres">
      <dgm:prSet presAssocID="{9C3ACFD0-F808-4A20-ABA3-CD5C28DA262B}" presName="node" presStyleLbl="node1" presStyleIdx="3" presStyleCnt="6">
        <dgm:presLayoutVars>
          <dgm:bulletEnabled val="1"/>
        </dgm:presLayoutVars>
      </dgm:prSet>
      <dgm:spPr/>
    </dgm:pt>
    <dgm:pt modelId="{693339AC-22DE-4263-8B4A-3A50A4700277}" type="pres">
      <dgm:prSet presAssocID="{CE55D029-6B1A-4317-B0AB-22A4AD4D1A8D}" presName="sibTrans" presStyleCnt="0"/>
      <dgm:spPr/>
    </dgm:pt>
    <dgm:pt modelId="{38D038FC-F413-42A6-A96F-C5735B0B2DA3}" type="pres">
      <dgm:prSet presAssocID="{AC9C5F14-46EC-4F0F-B924-EB042A0EF4DE}" presName="node" presStyleLbl="node1" presStyleIdx="4" presStyleCnt="6">
        <dgm:presLayoutVars>
          <dgm:bulletEnabled val="1"/>
        </dgm:presLayoutVars>
      </dgm:prSet>
      <dgm:spPr/>
    </dgm:pt>
    <dgm:pt modelId="{3B0328B3-5BC2-4910-B7DC-A786EA7D41BE}" type="pres">
      <dgm:prSet presAssocID="{75BF5E39-F88C-4FB8-A493-CD057D54212D}" presName="sibTrans" presStyleCnt="0"/>
      <dgm:spPr/>
    </dgm:pt>
    <dgm:pt modelId="{8AB8200F-71BE-45DB-803A-45C2AA2E4D22}" type="pres">
      <dgm:prSet presAssocID="{D0A51FEE-E1CD-46B3-935A-5314AD31BD1A}" presName="node" presStyleLbl="node1" presStyleIdx="5" presStyleCnt="6">
        <dgm:presLayoutVars>
          <dgm:bulletEnabled val="1"/>
        </dgm:presLayoutVars>
      </dgm:prSet>
      <dgm:spPr/>
    </dgm:pt>
  </dgm:ptLst>
  <dgm:cxnLst>
    <dgm:cxn modelId="{14BCA508-3693-4F7C-98F7-F47D789E0BFB}" srcId="{9038CBE5-6F88-419B-B62B-2692C2237C29}" destId="{46CFF506-3E87-4723-8055-7B8C76ABD0B4}" srcOrd="0" destOrd="0" parTransId="{07C89124-B21D-4A50-B7DA-F1ED28EABBFC}" sibTransId="{42F79B1D-99C7-4F2E-B48B-8206BE20959E}"/>
    <dgm:cxn modelId="{8BCA8A29-7A55-48C9-A0FB-5CC053523D1F}" srcId="{9038CBE5-6F88-419B-B62B-2692C2237C29}" destId="{AC9C5F14-46EC-4F0F-B924-EB042A0EF4DE}" srcOrd="4" destOrd="0" parTransId="{ED614DA5-3622-4AD4-9481-04D97AFEDFD9}" sibTransId="{75BF5E39-F88C-4FB8-A493-CD057D54212D}"/>
    <dgm:cxn modelId="{F91F0B35-BF24-447F-B5D9-C340E01B9C94}" srcId="{9038CBE5-6F88-419B-B62B-2692C2237C29}" destId="{9C3ACFD0-F808-4A20-ABA3-CD5C28DA262B}" srcOrd="3" destOrd="0" parTransId="{DE420EA6-BDB2-47C1-9D16-E08C1B29C9CA}" sibTransId="{CE55D029-6B1A-4317-B0AB-22A4AD4D1A8D}"/>
    <dgm:cxn modelId="{DE4AB341-D53E-4C13-901B-4AF37D1A67F1}" type="presOf" srcId="{AC9C5F14-46EC-4F0F-B924-EB042A0EF4DE}" destId="{38D038FC-F413-42A6-A96F-C5735B0B2DA3}" srcOrd="0" destOrd="0" presId="urn:microsoft.com/office/officeart/2005/8/layout/default"/>
    <dgm:cxn modelId="{3862F861-8DE7-4A46-AFD8-A085CBA0BDE1}" type="presOf" srcId="{D0A51FEE-E1CD-46B3-935A-5314AD31BD1A}" destId="{8AB8200F-71BE-45DB-803A-45C2AA2E4D22}" srcOrd="0" destOrd="0" presId="urn:microsoft.com/office/officeart/2005/8/layout/default"/>
    <dgm:cxn modelId="{3DE58C6A-3346-4333-963F-FAF12CE1F72F}" type="presOf" srcId="{56FB0067-6AC5-4C8B-AAE9-E9BA15D576E6}" destId="{1F13401B-7D01-4DD3-AD78-60C86C324B3C}" srcOrd="0" destOrd="0" presId="urn:microsoft.com/office/officeart/2005/8/layout/default"/>
    <dgm:cxn modelId="{07A56F71-CE37-42AA-B0AA-4C256A02C38C}" type="presOf" srcId="{9C3ACFD0-F808-4A20-ABA3-CD5C28DA262B}" destId="{7B4DC8F1-7A1D-4814-996E-EA4FEB95D24B}" srcOrd="0" destOrd="0" presId="urn:microsoft.com/office/officeart/2005/8/layout/default"/>
    <dgm:cxn modelId="{3DF79175-1583-4169-931D-E5BD949EF3DD}" srcId="{9038CBE5-6F88-419B-B62B-2692C2237C29}" destId="{D0A51FEE-E1CD-46B3-935A-5314AD31BD1A}" srcOrd="5" destOrd="0" parTransId="{45765742-9960-49AF-AB1C-4857EC41D6FA}" sibTransId="{D5B372A9-7DDB-427F-AE2D-4A98C8581D64}"/>
    <dgm:cxn modelId="{75558B84-C24D-44EE-946C-5ECE9BA1EC04}" type="presOf" srcId="{9038CBE5-6F88-419B-B62B-2692C2237C29}" destId="{92BCCD20-255A-4844-A528-664AC42A9AC6}" srcOrd="0" destOrd="0" presId="urn:microsoft.com/office/officeart/2005/8/layout/default"/>
    <dgm:cxn modelId="{F6F7FB8F-52D6-4F40-A711-77A6194709CF}" type="presOf" srcId="{D77F2E72-5AD8-4799-AAF0-1DD83D900E15}" destId="{E4C54D63-07C9-4FAF-8CF0-D730B6D19EE5}" srcOrd="0" destOrd="0" presId="urn:microsoft.com/office/officeart/2005/8/layout/default"/>
    <dgm:cxn modelId="{AB5A9D96-27BD-4B60-8E82-7BB5236A5BAB}" srcId="{9038CBE5-6F88-419B-B62B-2692C2237C29}" destId="{D77F2E72-5AD8-4799-AAF0-1DD83D900E15}" srcOrd="1" destOrd="0" parTransId="{A0B39D4D-C3FE-44D6-A4DA-6708009462DE}" sibTransId="{3C3D1A53-6201-4E30-BDD9-E38AFB2B9059}"/>
    <dgm:cxn modelId="{53DC1FD0-DE67-449C-99F8-C6ECD8D929CD}" srcId="{9038CBE5-6F88-419B-B62B-2692C2237C29}" destId="{56FB0067-6AC5-4C8B-AAE9-E9BA15D576E6}" srcOrd="2" destOrd="0" parTransId="{A0DB92F4-90E7-4D5B-ADBF-3ACA6B0FF390}" sibTransId="{FCA75C6D-AAFB-4AA8-ABEF-AFAE26F63D6F}"/>
    <dgm:cxn modelId="{50BE26DE-1A3E-473F-B90F-F783671DDE17}" type="presOf" srcId="{46CFF506-3E87-4723-8055-7B8C76ABD0B4}" destId="{D1165DD1-4762-4491-99A6-0FF58FA343C3}" srcOrd="0" destOrd="0" presId="urn:microsoft.com/office/officeart/2005/8/layout/default"/>
    <dgm:cxn modelId="{FB00E66C-CE39-44A1-9785-6F882334B960}" type="presParOf" srcId="{92BCCD20-255A-4844-A528-664AC42A9AC6}" destId="{D1165DD1-4762-4491-99A6-0FF58FA343C3}" srcOrd="0" destOrd="0" presId="urn:microsoft.com/office/officeart/2005/8/layout/default"/>
    <dgm:cxn modelId="{92950750-C349-41AC-8F9B-CC6D8EB29B87}" type="presParOf" srcId="{92BCCD20-255A-4844-A528-664AC42A9AC6}" destId="{1FD22E95-5A60-4395-A5EB-DCDF467A879F}" srcOrd="1" destOrd="0" presId="urn:microsoft.com/office/officeart/2005/8/layout/default"/>
    <dgm:cxn modelId="{52FEB963-42D0-4A28-B815-4D5E33B941A4}" type="presParOf" srcId="{92BCCD20-255A-4844-A528-664AC42A9AC6}" destId="{E4C54D63-07C9-4FAF-8CF0-D730B6D19EE5}" srcOrd="2" destOrd="0" presId="urn:microsoft.com/office/officeart/2005/8/layout/default"/>
    <dgm:cxn modelId="{338F28EF-7F8C-4E1D-8600-4A7AE6DD10D5}" type="presParOf" srcId="{92BCCD20-255A-4844-A528-664AC42A9AC6}" destId="{004E0363-D3CC-4DBD-8488-11C875EF4207}" srcOrd="3" destOrd="0" presId="urn:microsoft.com/office/officeart/2005/8/layout/default"/>
    <dgm:cxn modelId="{813B266F-30E3-4207-8AAB-62CB403F59DE}" type="presParOf" srcId="{92BCCD20-255A-4844-A528-664AC42A9AC6}" destId="{1F13401B-7D01-4DD3-AD78-60C86C324B3C}" srcOrd="4" destOrd="0" presId="urn:microsoft.com/office/officeart/2005/8/layout/default"/>
    <dgm:cxn modelId="{26A53AFE-1E4D-4409-A6E6-495959ACA2A6}" type="presParOf" srcId="{92BCCD20-255A-4844-A528-664AC42A9AC6}" destId="{1EC6D2F4-18BF-4A8A-BCA1-7BA909C504CF}" srcOrd="5" destOrd="0" presId="urn:microsoft.com/office/officeart/2005/8/layout/default"/>
    <dgm:cxn modelId="{D8A5E095-B25C-4442-9EC6-E01F885890C6}" type="presParOf" srcId="{92BCCD20-255A-4844-A528-664AC42A9AC6}" destId="{7B4DC8F1-7A1D-4814-996E-EA4FEB95D24B}" srcOrd="6" destOrd="0" presId="urn:microsoft.com/office/officeart/2005/8/layout/default"/>
    <dgm:cxn modelId="{AE68D666-56F5-403C-B278-C162763D5A8A}" type="presParOf" srcId="{92BCCD20-255A-4844-A528-664AC42A9AC6}" destId="{693339AC-22DE-4263-8B4A-3A50A4700277}" srcOrd="7" destOrd="0" presId="urn:microsoft.com/office/officeart/2005/8/layout/default"/>
    <dgm:cxn modelId="{3028A5CC-417D-424D-9E30-BC85D05F590B}" type="presParOf" srcId="{92BCCD20-255A-4844-A528-664AC42A9AC6}" destId="{38D038FC-F413-42A6-A96F-C5735B0B2DA3}" srcOrd="8" destOrd="0" presId="urn:microsoft.com/office/officeart/2005/8/layout/default"/>
    <dgm:cxn modelId="{87AC311D-2285-4A53-AACC-2168A1A05561}" type="presParOf" srcId="{92BCCD20-255A-4844-A528-664AC42A9AC6}" destId="{3B0328B3-5BC2-4910-B7DC-A786EA7D41BE}" srcOrd="9" destOrd="0" presId="urn:microsoft.com/office/officeart/2005/8/layout/default"/>
    <dgm:cxn modelId="{BA3DEA27-35C0-4FE9-A9A6-201235D85D52}" type="presParOf" srcId="{92BCCD20-255A-4844-A528-664AC42A9AC6}" destId="{8AB8200F-71BE-45DB-803A-45C2AA2E4D22}"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C23A338-B047-45EA-B170-1ECC1324AA9F}" type="doc">
      <dgm:prSet loTypeId="urn:microsoft.com/office/officeart/2005/8/layout/pList1" loCatId="picture" qsTypeId="urn:microsoft.com/office/officeart/2005/8/quickstyle/simple1" qsCatId="simple" csTypeId="urn:microsoft.com/office/officeart/2005/8/colors/accent1_2" csCatId="accent1" phldr="1"/>
      <dgm:spPr/>
      <dgm:t>
        <a:bodyPr/>
        <a:lstStyle/>
        <a:p>
          <a:endParaRPr lang="en-US"/>
        </a:p>
      </dgm:t>
    </dgm:pt>
    <dgm:pt modelId="{D90500E7-6AC4-4FE9-9FA2-CA7A7410D2E5}">
      <dgm:prSet phldrT="[Text]"/>
      <dgm:spPr/>
      <dgm:t>
        <a:bodyPr/>
        <a:lstStyle/>
        <a:p>
          <a:endParaRPr lang="en-US" dirty="0"/>
        </a:p>
      </dgm:t>
    </dgm:pt>
    <dgm:pt modelId="{26979474-FAC2-4AFA-8854-376BAA73929F}" type="parTrans" cxnId="{7FF132E0-625E-4A3D-9559-715D9C269F60}">
      <dgm:prSet/>
      <dgm:spPr/>
      <dgm:t>
        <a:bodyPr/>
        <a:lstStyle/>
        <a:p>
          <a:endParaRPr lang="en-US"/>
        </a:p>
      </dgm:t>
    </dgm:pt>
    <dgm:pt modelId="{C62C248E-AB12-4E33-9CF5-2840FA9366B6}" type="sibTrans" cxnId="{7FF132E0-625E-4A3D-9559-715D9C269F60}">
      <dgm:prSet/>
      <dgm:spPr/>
      <dgm:t>
        <a:bodyPr/>
        <a:lstStyle/>
        <a:p>
          <a:endParaRPr lang="en-US"/>
        </a:p>
      </dgm:t>
    </dgm:pt>
    <dgm:pt modelId="{DA9AC635-1C74-457D-9BB0-A87086A5ED11}">
      <dgm:prSet phldrT="[Text]"/>
      <dgm:spPr/>
      <dgm:t>
        <a:bodyPr/>
        <a:lstStyle/>
        <a:p>
          <a:endParaRPr lang="en-US" dirty="0"/>
        </a:p>
      </dgm:t>
    </dgm:pt>
    <dgm:pt modelId="{5778CE26-EDFC-450C-A02D-6AF255882D57}" type="parTrans" cxnId="{26E92F76-959E-4D49-AEC9-93E941345905}">
      <dgm:prSet/>
      <dgm:spPr/>
      <dgm:t>
        <a:bodyPr/>
        <a:lstStyle/>
        <a:p>
          <a:endParaRPr lang="en-US"/>
        </a:p>
      </dgm:t>
    </dgm:pt>
    <dgm:pt modelId="{AACE6C47-7002-4F4A-B404-6F958320C869}" type="sibTrans" cxnId="{26E92F76-959E-4D49-AEC9-93E941345905}">
      <dgm:prSet/>
      <dgm:spPr/>
      <dgm:t>
        <a:bodyPr/>
        <a:lstStyle/>
        <a:p>
          <a:endParaRPr lang="en-US"/>
        </a:p>
      </dgm:t>
    </dgm:pt>
    <dgm:pt modelId="{8AD877A4-8629-4349-9375-B1875993CCD1}" type="pres">
      <dgm:prSet presAssocID="{9C23A338-B047-45EA-B170-1ECC1324AA9F}" presName="Name0" presStyleCnt="0">
        <dgm:presLayoutVars>
          <dgm:dir/>
          <dgm:resizeHandles val="exact"/>
        </dgm:presLayoutVars>
      </dgm:prSet>
      <dgm:spPr/>
    </dgm:pt>
    <dgm:pt modelId="{DB5DD7BD-1461-4C6F-9EB3-F79AE44AD96E}" type="pres">
      <dgm:prSet presAssocID="{D90500E7-6AC4-4FE9-9FA2-CA7A7410D2E5}" presName="compNode" presStyleCnt="0"/>
      <dgm:spPr/>
    </dgm:pt>
    <dgm:pt modelId="{68C4675D-90CB-4F92-97CE-9EE4A8ED97D0}" type="pres">
      <dgm:prSet presAssocID="{D90500E7-6AC4-4FE9-9FA2-CA7A7410D2E5}" presName="pictRect" presStyleLbl="node1" presStyleIdx="0" presStyleCnt="2" custScaleX="179890" custScaleY="207073" custLinFactNeighborX="-30719" custLinFactNeighborY="-1483"/>
      <dgm:spPr>
        <a:blipFill>
          <a:blip xmlns:r="http://schemas.openxmlformats.org/officeDocument/2006/relationships" r:embed="rId1">
            <a:extLst>
              <a:ext uri="{28A0092B-C50C-407E-A947-70E740481C1C}">
                <a14:useLocalDpi xmlns:a14="http://schemas.microsoft.com/office/drawing/2010/main" val="0"/>
              </a:ext>
            </a:extLst>
          </a:blip>
          <a:srcRect/>
          <a:stretch>
            <a:fillRect l="-17000" r="-17000"/>
          </a:stretch>
        </a:blipFill>
      </dgm:spPr>
    </dgm:pt>
    <dgm:pt modelId="{A1452B65-029C-470F-BBB0-2B9D42956442}" type="pres">
      <dgm:prSet presAssocID="{D90500E7-6AC4-4FE9-9FA2-CA7A7410D2E5}" presName="textRect" presStyleLbl="revTx" presStyleIdx="0" presStyleCnt="2" custScaleX="101774" custScaleY="99585" custLinFactNeighborX="-40296" custLinFactNeighborY="7562">
        <dgm:presLayoutVars>
          <dgm:bulletEnabled val="1"/>
        </dgm:presLayoutVars>
      </dgm:prSet>
      <dgm:spPr/>
    </dgm:pt>
    <dgm:pt modelId="{FC2D6709-B392-40CB-AB7B-F2DCE82694CF}" type="pres">
      <dgm:prSet presAssocID="{C62C248E-AB12-4E33-9CF5-2840FA9366B6}" presName="sibTrans" presStyleLbl="sibTrans2D1" presStyleIdx="0" presStyleCnt="0"/>
      <dgm:spPr/>
    </dgm:pt>
    <dgm:pt modelId="{5BD743AB-7735-4834-BEC3-5E37B9823548}" type="pres">
      <dgm:prSet presAssocID="{DA9AC635-1C74-457D-9BB0-A87086A5ED11}" presName="compNode" presStyleCnt="0"/>
      <dgm:spPr/>
    </dgm:pt>
    <dgm:pt modelId="{23F80CEE-B222-4A20-9F12-5E19768AC7FA}" type="pres">
      <dgm:prSet presAssocID="{DA9AC635-1C74-457D-9BB0-A87086A5ED11}" presName="pictRect" presStyleLbl="node1" presStyleIdx="1" presStyleCnt="2" custScaleX="179511" custScaleY="205986"/>
      <dgm:spPr>
        <a:blipFill>
          <a:blip xmlns:r="http://schemas.openxmlformats.org/officeDocument/2006/relationships" r:embed="rId2">
            <a:extLst>
              <a:ext uri="{28A0092B-C50C-407E-A947-70E740481C1C}">
                <a14:useLocalDpi xmlns:a14="http://schemas.microsoft.com/office/drawing/2010/main" val="0"/>
              </a:ext>
            </a:extLst>
          </a:blip>
          <a:srcRect/>
          <a:stretch>
            <a:fillRect l="-18000" r="-18000"/>
          </a:stretch>
        </a:blipFill>
      </dgm:spPr>
    </dgm:pt>
    <dgm:pt modelId="{6B46FEBD-C784-4224-B46B-5A85515105EE}" type="pres">
      <dgm:prSet presAssocID="{DA9AC635-1C74-457D-9BB0-A87086A5ED11}" presName="textRect" presStyleLbl="revTx" presStyleIdx="1" presStyleCnt="2">
        <dgm:presLayoutVars>
          <dgm:bulletEnabled val="1"/>
        </dgm:presLayoutVars>
      </dgm:prSet>
      <dgm:spPr/>
    </dgm:pt>
  </dgm:ptLst>
  <dgm:cxnLst>
    <dgm:cxn modelId="{79D57E12-53E9-4234-9624-E633DE01790F}" type="presOf" srcId="{C62C248E-AB12-4E33-9CF5-2840FA9366B6}" destId="{FC2D6709-B392-40CB-AB7B-F2DCE82694CF}" srcOrd="0" destOrd="0" presId="urn:microsoft.com/office/officeart/2005/8/layout/pList1"/>
    <dgm:cxn modelId="{2BD22E31-80B2-4B66-B804-CE750F01F816}" type="presOf" srcId="{9C23A338-B047-45EA-B170-1ECC1324AA9F}" destId="{8AD877A4-8629-4349-9375-B1875993CCD1}" srcOrd="0" destOrd="0" presId="urn:microsoft.com/office/officeart/2005/8/layout/pList1"/>
    <dgm:cxn modelId="{04D26136-A01D-4E0A-872D-992F9406A4A4}" type="presOf" srcId="{D90500E7-6AC4-4FE9-9FA2-CA7A7410D2E5}" destId="{A1452B65-029C-470F-BBB0-2B9D42956442}" srcOrd="0" destOrd="0" presId="urn:microsoft.com/office/officeart/2005/8/layout/pList1"/>
    <dgm:cxn modelId="{26E92F76-959E-4D49-AEC9-93E941345905}" srcId="{9C23A338-B047-45EA-B170-1ECC1324AA9F}" destId="{DA9AC635-1C74-457D-9BB0-A87086A5ED11}" srcOrd="1" destOrd="0" parTransId="{5778CE26-EDFC-450C-A02D-6AF255882D57}" sibTransId="{AACE6C47-7002-4F4A-B404-6F958320C869}"/>
    <dgm:cxn modelId="{7FF132E0-625E-4A3D-9559-715D9C269F60}" srcId="{9C23A338-B047-45EA-B170-1ECC1324AA9F}" destId="{D90500E7-6AC4-4FE9-9FA2-CA7A7410D2E5}" srcOrd="0" destOrd="0" parTransId="{26979474-FAC2-4AFA-8854-376BAA73929F}" sibTransId="{C62C248E-AB12-4E33-9CF5-2840FA9366B6}"/>
    <dgm:cxn modelId="{1A66D9FB-3A8A-4BF2-97A2-0C09E942C3CE}" type="presOf" srcId="{DA9AC635-1C74-457D-9BB0-A87086A5ED11}" destId="{6B46FEBD-C784-4224-B46B-5A85515105EE}" srcOrd="0" destOrd="0" presId="urn:microsoft.com/office/officeart/2005/8/layout/pList1"/>
    <dgm:cxn modelId="{6873C8D7-292F-4893-B71F-81359AE1654A}" type="presParOf" srcId="{8AD877A4-8629-4349-9375-B1875993CCD1}" destId="{DB5DD7BD-1461-4C6F-9EB3-F79AE44AD96E}" srcOrd="0" destOrd="0" presId="urn:microsoft.com/office/officeart/2005/8/layout/pList1"/>
    <dgm:cxn modelId="{E099AB9A-8FC0-4D6C-8F30-D9543AC4B75C}" type="presParOf" srcId="{DB5DD7BD-1461-4C6F-9EB3-F79AE44AD96E}" destId="{68C4675D-90CB-4F92-97CE-9EE4A8ED97D0}" srcOrd="0" destOrd="0" presId="urn:microsoft.com/office/officeart/2005/8/layout/pList1"/>
    <dgm:cxn modelId="{97041ED1-BE1F-47C3-9573-3E816E90187E}" type="presParOf" srcId="{DB5DD7BD-1461-4C6F-9EB3-F79AE44AD96E}" destId="{A1452B65-029C-470F-BBB0-2B9D42956442}" srcOrd="1" destOrd="0" presId="urn:microsoft.com/office/officeart/2005/8/layout/pList1"/>
    <dgm:cxn modelId="{9A84D54A-B3BF-4D6B-BB74-CF85358F44AC}" type="presParOf" srcId="{8AD877A4-8629-4349-9375-B1875993CCD1}" destId="{FC2D6709-B392-40CB-AB7B-F2DCE82694CF}" srcOrd="1" destOrd="0" presId="urn:microsoft.com/office/officeart/2005/8/layout/pList1"/>
    <dgm:cxn modelId="{CD44E5EB-412E-4E75-827E-6616659DEC2D}" type="presParOf" srcId="{8AD877A4-8629-4349-9375-B1875993CCD1}" destId="{5BD743AB-7735-4834-BEC3-5E37B9823548}" srcOrd="2" destOrd="0" presId="urn:microsoft.com/office/officeart/2005/8/layout/pList1"/>
    <dgm:cxn modelId="{4DADA2D2-A4A9-401E-8E34-946D6C08B90A}" type="presParOf" srcId="{5BD743AB-7735-4834-BEC3-5E37B9823548}" destId="{23F80CEE-B222-4A20-9F12-5E19768AC7FA}" srcOrd="0" destOrd="0" presId="urn:microsoft.com/office/officeart/2005/8/layout/pList1"/>
    <dgm:cxn modelId="{5A101BDC-AF2E-4634-9ED2-0847E7C9B5E2}" type="presParOf" srcId="{5BD743AB-7735-4834-BEC3-5E37B9823548}" destId="{6B46FEBD-C784-4224-B46B-5A85515105EE}"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019480B-6205-4F29-916C-E7B81351A45F}" type="doc">
      <dgm:prSet loTypeId="urn:microsoft.com/office/officeart/2005/8/layout/pList1" loCatId="picture" qsTypeId="urn:microsoft.com/office/officeart/2005/8/quickstyle/simple1" qsCatId="simple" csTypeId="urn:microsoft.com/office/officeart/2005/8/colors/accent1_2" csCatId="accent1" phldr="1"/>
      <dgm:spPr/>
      <dgm:t>
        <a:bodyPr/>
        <a:lstStyle/>
        <a:p>
          <a:endParaRPr lang="en-US"/>
        </a:p>
      </dgm:t>
    </dgm:pt>
    <dgm:pt modelId="{764C3CEA-FB57-4E0C-AE35-5D9E4A69D084}">
      <dgm:prSet phldrT="[Text]"/>
      <dgm:spPr/>
      <dgm:t>
        <a:bodyPr/>
        <a:lstStyle/>
        <a:p>
          <a:endParaRPr lang="en-US" dirty="0"/>
        </a:p>
      </dgm:t>
    </dgm:pt>
    <dgm:pt modelId="{A1D3A8AE-49BA-4654-BA73-7B08387F6FD2}" type="parTrans" cxnId="{6AD1B214-9CA4-4AB3-BE28-A0CA42B4F5DB}">
      <dgm:prSet/>
      <dgm:spPr/>
      <dgm:t>
        <a:bodyPr/>
        <a:lstStyle/>
        <a:p>
          <a:endParaRPr lang="en-US"/>
        </a:p>
      </dgm:t>
    </dgm:pt>
    <dgm:pt modelId="{300F4682-A631-4800-ACBE-2A1094F285A3}" type="sibTrans" cxnId="{6AD1B214-9CA4-4AB3-BE28-A0CA42B4F5DB}">
      <dgm:prSet/>
      <dgm:spPr/>
      <dgm:t>
        <a:bodyPr/>
        <a:lstStyle/>
        <a:p>
          <a:endParaRPr lang="en-US"/>
        </a:p>
      </dgm:t>
    </dgm:pt>
    <dgm:pt modelId="{58F759A1-9691-497E-B552-81BE2F943913}">
      <dgm:prSet phldrT="[Text]"/>
      <dgm:spPr/>
      <dgm:t>
        <a:bodyPr/>
        <a:lstStyle/>
        <a:p>
          <a:endParaRPr lang="en-US" dirty="0"/>
        </a:p>
      </dgm:t>
    </dgm:pt>
    <dgm:pt modelId="{950F4975-C092-46A8-80FD-AFE3BA5BBB8B}" type="sibTrans" cxnId="{400CA730-5E99-42FE-9C0A-9DC0A703B938}">
      <dgm:prSet/>
      <dgm:spPr/>
      <dgm:t>
        <a:bodyPr/>
        <a:lstStyle/>
        <a:p>
          <a:endParaRPr lang="en-US"/>
        </a:p>
      </dgm:t>
    </dgm:pt>
    <dgm:pt modelId="{DC5675CD-96C1-4023-A94C-8A583BB61595}" type="parTrans" cxnId="{400CA730-5E99-42FE-9C0A-9DC0A703B938}">
      <dgm:prSet/>
      <dgm:spPr/>
      <dgm:t>
        <a:bodyPr/>
        <a:lstStyle/>
        <a:p>
          <a:endParaRPr lang="en-US"/>
        </a:p>
      </dgm:t>
    </dgm:pt>
    <dgm:pt modelId="{54BB2858-E983-4266-8706-C95DC330E880}" type="pres">
      <dgm:prSet presAssocID="{3019480B-6205-4F29-916C-E7B81351A45F}" presName="Name0" presStyleCnt="0">
        <dgm:presLayoutVars>
          <dgm:dir/>
          <dgm:resizeHandles val="exact"/>
        </dgm:presLayoutVars>
      </dgm:prSet>
      <dgm:spPr/>
    </dgm:pt>
    <dgm:pt modelId="{16EF8040-D034-4A10-B39A-681952C6C4BE}" type="pres">
      <dgm:prSet presAssocID="{58F759A1-9691-497E-B552-81BE2F943913}" presName="compNode" presStyleCnt="0"/>
      <dgm:spPr/>
    </dgm:pt>
    <dgm:pt modelId="{44F02CC3-9E38-4645-9184-6D5CB60454C2}" type="pres">
      <dgm:prSet presAssocID="{58F759A1-9691-497E-B552-81BE2F943913}" presName="pictRect" presStyleLbl="node1" presStyleIdx="0" presStyleCnt="2" custScaleX="179511" custScaleY="205986" custLinFactNeighborX="-44103" custLinFactNeighborY="-3999"/>
      <dgm:spPr>
        <a:blipFill>
          <a:blip xmlns:r="http://schemas.openxmlformats.org/officeDocument/2006/relationships" r:embed="rId1">
            <a:extLst>
              <a:ext uri="{28A0092B-C50C-407E-A947-70E740481C1C}">
                <a14:useLocalDpi xmlns:a14="http://schemas.microsoft.com/office/drawing/2010/main" val="0"/>
              </a:ext>
            </a:extLst>
          </a:blip>
          <a:srcRect/>
          <a:stretch>
            <a:fillRect l="-17000" r="-17000"/>
          </a:stretch>
        </a:blipFill>
      </dgm:spPr>
    </dgm:pt>
    <dgm:pt modelId="{06445B71-B486-43F9-8D55-7EFF20D33B12}" type="pres">
      <dgm:prSet presAssocID="{58F759A1-9691-497E-B552-81BE2F943913}" presName="textRect" presStyleLbl="revTx" presStyleIdx="0" presStyleCnt="2" custLinFactNeighborX="-22767" custLinFactNeighborY="94296">
        <dgm:presLayoutVars>
          <dgm:bulletEnabled val="1"/>
        </dgm:presLayoutVars>
      </dgm:prSet>
      <dgm:spPr/>
    </dgm:pt>
    <dgm:pt modelId="{EFBA6CA6-8DF1-4579-9CB3-BA62DF83B403}" type="pres">
      <dgm:prSet presAssocID="{950F4975-C092-46A8-80FD-AFE3BA5BBB8B}" presName="sibTrans" presStyleLbl="sibTrans2D1" presStyleIdx="0" presStyleCnt="0"/>
      <dgm:spPr/>
    </dgm:pt>
    <dgm:pt modelId="{53CBCB86-E1A7-4382-A619-745170053D9B}" type="pres">
      <dgm:prSet presAssocID="{764C3CEA-FB57-4E0C-AE35-5D9E4A69D084}" presName="compNode" presStyleCnt="0"/>
      <dgm:spPr/>
    </dgm:pt>
    <dgm:pt modelId="{4212A780-015D-467F-AE39-3692FF3B4EB5}" type="pres">
      <dgm:prSet presAssocID="{764C3CEA-FB57-4E0C-AE35-5D9E4A69D084}" presName="pictRect" presStyleLbl="node1" presStyleIdx="1" presStyleCnt="2" custScaleX="180081" custScaleY="207073" custLinFactNeighborX="33322" custLinFactNeighborY="-3999"/>
      <dgm:spPr>
        <a:blipFill>
          <a:blip xmlns:r="http://schemas.openxmlformats.org/officeDocument/2006/relationships" r:embed="rId2">
            <a:extLst>
              <a:ext uri="{28A0092B-C50C-407E-A947-70E740481C1C}">
                <a14:useLocalDpi xmlns:a14="http://schemas.microsoft.com/office/drawing/2010/main" val="0"/>
              </a:ext>
            </a:extLst>
          </a:blip>
          <a:srcRect/>
          <a:stretch>
            <a:fillRect l="-18000" r="-18000"/>
          </a:stretch>
        </a:blipFill>
      </dgm:spPr>
    </dgm:pt>
    <dgm:pt modelId="{61B1FFD5-30F8-4E2A-A640-622475BF3481}" type="pres">
      <dgm:prSet presAssocID="{764C3CEA-FB57-4E0C-AE35-5D9E4A69D084}" presName="textRect" presStyleLbl="revTx" presStyleIdx="1" presStyleCnt="2">
        <dgm:presLayoutVars>
          <dgm:bulletEnabled val="1"/>
        </dgm:presLayoutVars>
      </dgm:prSet>
      <dgm:spPr/>
    </dgm:pt>
  </dgm:ptLst>
  <dgm:cxnLst>
    <dgm:cxn modelId="{6AD1B214-9CA4-4AB3-BE28-A0CA42B4F5DB}" srcId="{3019480B-6205-4F29-916C-E7B81351A45F}" destId="{764C3CEA-FB57-4E0C-AE35-5D9E4A69D084}" srcOrd="1" destOrd="0" parTransId="{A1D3A8AE-49BA-4654-BA73-7B08387F6FD2}" sibTransId="{300F4682-A631-4800-ACBE-2A1094F285A3}"/>
    <dgm:cxn modelId="{400CA730-5E99-42FE-9C0A-9DC0A703B938}" srcId="{3019480B-6205-4F29-916C-E7B81351A45F}" destId="{58F759A1-9691-497E-B552-81BE2F943913}" srcOrd="0" destOrd="0" parTransId="{DC5675CD-96C1-4023-A94C-8A583BB61595}" sibTransId="{950F4975-C092-46A8-80FD-AFE3BA5BBB8B}"/>
    <dgm:cxn modelId="{04272338-1A52-4AC2-8555-7CE01043523E}" type="presOf" srcId="{950F4975-C092-46A8-80FD-AFE3BA5BBB8B}" destId="{EFBA6CA6-8DF1-4579-9CB3-BA62DF83B403}" srcOrd="0" destOrd="0" presId="urn:microsoft.com/office/officeart/2005/8/layout/pList1"/>
    <dgm:cxn modelId="{BD3F3C5F-B503-4800-A406-4029A746FB90}" type="presOf" srcId="{764C3CEA-FB57-4E0C-AE35-5D9E4A69D084}" destId="{61B1FFD5-30F8-4E2A-A640-622475BF3481}" srcOrd="0" destOrd="0" presId="urn:microsoft.com/office/officeart/2005/8/layout/pList1"/>
    <dgm:cxn modelId="{0B957991-4BBF-4165-9AF1-25447F5D8E09}" type="presOf" srcId="{3019480B-6205-4F29-916C-E7B81351A45F}" destId="{54BB2858-E983-4266-8706-C95DC330E880}" srcOrd="0" destOrd="0" presId="urn:microsoft.com/office/officeart/2005/8/layout/pList1"/>
    <dgm:cxn modelId="{0E2B80B8-A9E7-4C95-9B97-60C06C74380F}" type="presOf" srcId="{58F759A1-9691-497E-B552-81BE2F943913}" destId="{06445B71-B486-43F9-8D55-7EFF20D33B12}" srcOrd="0" destOrd="0" presId="urn:microsoft.com/office/officeart/2005/8/layout/pList1"/>
    <dgm:cxn modelId="{58A71E50-FE2C-4A74-9F88-FE0B4FCCE07A}" type="presParOf" srcId="{54BB2858-E983-4266-8706-C95DC330E880}" destId="{16EF8040-D034-4A10-B39A-681952C6C4BE}" srcOrd="0" destOrd="0" presId="urn:microsoft.com/office/officeart/2005/8/layout/pList1"/>
    <dgm:cxn modelId="{31DDAC72-96D1-4723-B68A-EA4E8A4B9DCB}" type="presParOf" srcId="{16EF8040-D034-4A10-B39A-681952C6C4BE}" destId="{44F02CC3-9E38-4645-9184-6D5CB60454C2}" srcOrd="0" destOrd="0" presId="urn:microsoft.com/office/officeart/2005/8/layout/pList1"/>
    <dgm:cxn modelId="{EA05784C-F4DB-4D68-A974-330A6B7C958D}" type="presParOf" srcId="{16EF8040-D034-4A10-B39A-681952C6C4BE}" destId="{06445B71-B486-43F9-8D55-7EFF20D33B12}" srcOrd="1" destOrd="0" presId="urn:microsoft.com/office/officeart/2005/8/layout/pList1"/>
    <dgm:cxn modelId="{5AA77CF5-0493-4FC6-A1AC-61A32EBFB9D1}" type="presParOf" srcId="{54BB2858-E983-4266-8706-C95DC330E880}" destId="{EFBA6CA6-8DF1-4579-9CB3-BA62DF83B403}" srcOrd="1" destOrd="0" presId="urn:microsoft.com/office/officeart/2005/8/layout/pList1"/>
    <dgm:cxn modelId="{94F75501-CDA3-4258-9C0B-FA50DE10E22F}" type="presParOf" srcId="{54BB2858-E983-4266-8706-C95DC330E880}" destId="{53CBCB86-E1A7-4382-A619-745170053D9B}" srcOrd="2" destOrd="0" presId="urn:microsoft.com/office/officeart/2005/8/layout/pList1"/>
    <dgm:cxn modelId="{639E52F8-583D-4806-A37F-9E66A64E2D01}" type="presParOf" srcId="{53CBCB86-E1A7-4382-A619-745170053D9B}" destId="{4212A780-015D-467F-AE39-3692FF3B4EB5}" srcOrd="0" destOrd="0" presId="urn:microsoft.com/office/officeart/2005/8/layout/pList1"/>
    <dgm:cxn modelId="{B6FD3F6F-B52F-41B0-B0A8-8FDBC7113EB4}" type="presParOf" srcId="{53CBCB86-E1A7-4382-A619-745170053D9B}" destId="{61B1FFD5-30F8-4E2A-A640-622475BF3481}"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E7D1E9-F82C-45AA-A579-25EEB18C6484}">
      <dsp:nvSpPr>
        <dsp:cNvPr id="0" name=""/>
        <dsp:cNvSpPr/>
      </dsp:nvSpPr>
      <dsp:spPr>
        <a:xfrm>
          <a:off x="386048" y="1678283"/>
          <a:ext cx="1985391" cy="457713"/>
        </a:xfrm>
        <a:prstGeom prst="homePlate">
          <a:avLst>
            <a:gd name="adj" fmla="val 4000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l-GR" sz="1100" kern="1200" dirty="0"/>
            <a:t>ΜΙΑ </a:t>
          </a:r>
          <a:r>
            <a:rPr lang="en-US" sz="1100" kern="1200" dirty="0"/>
            <a:t>ONLINE </a:t>
          </a:r>
          <a:r>
            <a:rPr lang="el-GR" sz="1100" kern="1200" dirty="0"/>
            <a:t>ΣΕΛΙΔΑ</a:t>
          </a:r>
          <a:endParaRPr lang="en-US" sz="1100" kern="1200" dirty="0"/>
        </a:p>
      </dsp:txBody>
      <dsp:txXfrm>
        <a:off x="386048" y="1678283"/>
        <a:ext cx="1893848" cy="457713"/>
      </dsp:txXfrm>
    </dsp:sp>
    <dsp:sp modelId="{23991928-63E0-47E9-B169-B30DEA94289B}">
      <dsp:nvSpPr>
        <dsp:cNvPr id="0" name=""/>
        <dsp:cNvSpPr/>
      </dsp:nvSpPr>
      <dsp:spPr>
        <a:xfrm>
          <a:off x="0" y="0"/>
          <a:ext cx="2757487" cy="1220569"/>
        </a:xfrm>
        <a:prstGeom prst="rect">
          <a:avLst/>
        </a:prstGeom>
        <a:noFill/>
        <a:ln>
          <a:noFill/>
        </a:ln>
        <a:effectLst/>
      </dsp:spPr>
      <dsp:style>
        <a:lnRef idx="0">
          <a:scrgbClr r="0" g="0" b="0"/>
        </a:lnRef>
        <a:fillRef idx="0">
          <a:scrgbClr r="0" g="0" b="0"/>
        </a:fillRef>
        <a:effectRef idx="0">
          <a:scrgbClr r="0" g="0" b="0"/>
        </a:effectRef>
        <a:fontRef idx="minor"/>
      </dsp:style>
    </dsp:sp>
    <dsp:sp modelId="{3609C657-0692-46A1-B760-B32C29F241EC}">
      <dsp:nvSpPr>
        <dsp:cNvPr id="0" name=""/>
        <dsp:cNvSpPr/>
      </dsp:nvSpPr>
      <dsp:spPr>
        <a:xfrm>
          <a:off x="2371439" y="1907140"/>
          <a:ext cx="772096" cy="0"/>
        </a:xfrm>
        <a:custGeom>
          <a:avLst/>
          <a:gdLst/>
          <a:ahLst/>
          <a:cxnLst/>
          <a:rect l="0" t="0" r="0" b="0"/>
          <a:pathLst>
            <a:path>
              <a:moveTo>
                <a:pt x="0" y="0"/>
              </a:moveTo>
              <a:lnTo>
                <a:pt x="772096" y="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FF9A57E-5E2C-40A2-A3EE-3E108BB12A6D}">
      <dsp:nvSpPr>
        <dsp:cNvPr id="0" name=""/>
        <dsp:cNvSpPr/>
      </dsp:nvSpPr>
      <dsp:spPr>
        <a:xfrm>
          <a:off x="1378743" y="1296855"/>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87CF803-9CDD-4A8E-9179-1B0EA2C69213}">
      <dsp:nvSpPr>
        <dsp:cNvPr id="0" name=""/>
        <dsp:cNvSpPr/>
      </dsp:nvSpPr>
      <dsp:spPr>
        <a:xfrm>
          <a:off x="1340600" y="1220569"/>
          <a:ext cx="76285" cy="76285"/>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C88186-77EC-4186-9FBF-6A74E7862CCF}">
      <dsp:nvSpPr>
        <dsp:cNvPr id="0" name=""/>
        <dsp:cNvSpPr/>
      </dsp:nvSpPr>
      <dsp:spPr>
        <a:xfrm>
          <a:off x="3143535" y="1678283"/>
          <a:ext cx="1985391" cy="457713"/>
        </a:xfrm>
        <a:prstGeom prst="hexagon">
          <a:avLst>
            <a:gd name="adj" fmla="val 40000"/>
            <a:gd name="vf" fmla="val 11547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l-GR" sz="1100" kern="1200" dirty="0"/>
            <a:t>ΑΡΘΡΑ, ΔΙΑΙΤΕΣ,ΠΡΟΓΡΑΜΜΑΤΑ ΓΥΜΝΑΣΤΙΚΗΣ</a:t>
          </a:r>
          <a:endParaRPr lang="en-US" sz="1100" kern="1200" dirty="0"/>
        </a:p>
      </dsp:txBody>
      <dsp:txXfrm>
        <a:off x="3370013" y="1730495"/>
        <a:ext cx="1532435" cy="353289"/>
      </dsp:txXfrm>
    </dsp:sp>
    <dsp:sp modelId="{11073FEF-1E4F-4F70-A731-12253EB34C10}">
      <dsp:nvSpPr>
        <dsp:cNvPr id="0" name=""/>
        <dsp:cNvSpPr/>
      </dsp:nvSpPr>
      <dsp:spPr>
        <a:xfrm>
          <a:off x="2757487" y="2593711"/>
          <a:ext cx="2757487" cy="1220569"/>
        </a:xfrm>
        <a:prstGeom prst="rect">
          <a:avLst/>
        </a:prstGeom>
        <a:noFill/>
        <a:ln>
          <a:noFill/>
        </a:ln>
        <a:effectLst/>
      </dsp:spPr>
      <dsp:style>
        <a:lnRef idx="0">
          <a:scrgbClr r="0" g="0" b="0"/>
        </a:lnRef>
        <a:fillRef idx="0">
          <a:scrgbClr r="0" g="0" b="0"/>
        </a:fillRef>
        <a:effectRef idx="0">
          <a:scrgbClr r="0" g="0" b="0"/>
        </a:effectRef>
        <a:fontRef idx="minor"/>
      </dsp:style>
    </dsp:sp>
    <dsp:sp modelId="{52536FDA-B0A3-438A-A8C5-09842DA44E34}">
      <dsp:nvSpPr>
        <dsp:cNvPr id="0" name=""/>
        <dsp:cNvSpPr/>
      </dsp:nvSpPr>
      <dsp:spPr>
        <a:xfrm>
          <a:off x="5128926" y="1907140"/>
          <a:ext cx="772096" cy="0"/>
        </a:xfrm>
        <a:custGeom>
          <a:avLst/>
          <a:gdLst/>
          <a:ahLst/>
          <a:cxnLst/>
          <a:rect l="0" t="0" r="0" b="0"/>
          <a:pathLst>
            <a:path>
              <a:moveTo>
                <a:pt x="0" y="0"/>
              </a:moveTo>
              <a:lnTo>
                <a:pt x="772096" y="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C53A3EC-2C7E-40A5-B7B7-96957C230C6E}">
      <dsp:nvSpPr>
        <dsp:cNvPr id="0" name=""/>
        <dsp:cNvSpPr/>
      </dsp:nvSpPr>
      <dsp:spPr>
        <a:xfrm>
          <a:off x="4136231" y="2135997"/>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A12E6F40-5775-48A2-94D7-AF704FD544A7}">
      <dsp:nvSpPr>
        <dsp:cNvPr id="0" name=""/>
        <dsp:cNvSpPr/>
      </dsp:nvSpPr>
      <dsp:spPr>
        <a:xfrm>
          <a:off x="4098088" y="2517425"/>
          <a:ext cx="76285" cy="76285"/>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9692FD-888B-440F-9D1C-3F4B100CC4E3}">
      <dsp:nvSpPr>
        <dsp:cNvPr id="0" name=""/>
        <dsp:cNvSpPr/>
      </dsp:nvSpPr>
      <dsp:spPr>
        <a:xfrm>
          <a:off x="5901023" y="1678283"/>
          <a:ext cx="1985391" cy="457713"/>
        </a:xfrm>
        <a:prstGeom prst="hexagon">
          <a:avLst>
            <a:gd name="adj" fmla="val 40000"/>
            <a:gd name="vf" fmla="val 11547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l-GR" sz="1100" kern="1200" dirty="0"/>
            <a:t>ΚΡΑΤΗΣΗ ΡΑΝΤΕΒΟΥ</a:t>
          </a:r>
          <a:endParaRPr lang="en-US" sz="1100" kern="1200" dirty="0"/>
        </a:p>
      </dsp:txBody>
      <dsp:txXfrm>
        <a:off x="6127501" y="1730495"/>
        <a:ext cx="1532435" cy="353289"/>
      </dsp:txXfrm>
    </dsp:sp>
    <dsp:sp modelId="{261614E2-D5F1-444D-94FE-20FE5305023B}">
      <dsp:nvSpPr>
        <dsp:cNvPr id="0" name=""/>
        <dsp:cNvSpPr/>
      </dsp:nvSpPr>
      <dsp:spPr>
        <a:xfrm>
          <a:off x="5514975" y="0"/>
          <a:ext cx="2757487" cy="1220569"/>
        </a:xfrm>
        <a:prstGeom prst="rect">
          <a:avLst/>
        </a:prstGeom>
        <a:noFill/>
        <a:ln>
          <a:noFill/>
        </a:ln>
        <a:effectLst/>
      </dsp:spPr>
      <dsp:style>
        <a:lnRef idx="0">
          <a:scrgbClr r="0" g="0" b="0"/>
        </a:lnRef>
        <a:fillRef idx="0">
          <a:scrgbClr r="0" g="0" b="0"/>
        </a:fillRef>
        <a:effectRef idx="0">
          <a:scrgbClr r="0" g="0" b="0"/>
        </a:effectRef>
        <a:fontRef idx="minor"/>
      </dsp:style>
    </dsp:sp>
    <dsp:sp modelId="{79ED17D6-0979-4608-AEFD-FE08067EF0C8}">
      <dsp:nvSpPr>
        <dsp:cNvPr id="0" name=""/>
        <dsp:cNvSpPr/>
      </dsp:nvSpPr>
      <dsp:spPr>
        <a:xfrm>
          <a:off x="7886414" y="1907140"/>
          <a:ext cx="772096" cy="0"/>
        </a:xfrm>
        <a:custGeom>
          <a:avLst/>
          <a:gdLst/>
          <a:ahLst/>
          <a:cxnLst/>
          <a:rect l="0" t="0" r="0" b="0"/>
          <a:pathLst>
            <a:path>
              <a:moveTo>
                <a:pt x="0" y="0"/>
              </a:moveTo>
              <a:lnTo>
                <a:pt x="772096" y="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D7F085F-F8D1-4C1F-AC99-30CB08C5B676}">
      <dsp:nvSpPr>
        <dsp:cNvPr id="0" name=""/>
        <dsp:cNvSpPr/>
      </dsp:nvSpPr>
      <dsp:spPr>
        <a:xfrm>
          <a:off x="6893718" y="1296855"/>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545A8E8-8337-4266-8043-601B390CBF93}">
      <dsp:nvSpPr>
        <dsp:cNvPr id="0" name=""/>
        <dsp:cNvSpPr/>
      </dsp:nvSpPr>
      <dsp:spPr>
        <a:xfrm>
          <a:off x="6855575" y="1220569"/>
          <a:ext cx="76285" cy="76285"/>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20B3A6B-5707-4961-8317-4AAE2AB0EBD0}">
      <dsp:nvSpPr>
        <dsp:cNvPr id="0" name=""/>
        <dsp:cNvSpPr/>
      </dsp:nvSpPr>
      <dsp:spPr>
        <a:xfrm rot="10800000">
          <a:off x="8658510" y="1678283"/>
          <a:ext cx="1985391" cy="457713"/>
        </a:xfrm>
        <a:prstGeom prst="homePlate">
          <a:avLst>
            <a:gd name="adj" fmla="val 4000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l-GR" sz="1100" kern="1200" dirty="0"/>
            <a:t>ΣΥΣΤΗΜΑ ΣΥΝΔΕΣΗΣ ΚΑΙ ΕΓΓΡΑΦΗΣ</a:t>
          </a:r>
          <a:endParaRPr lang="en-US" sz="1100" kern="1200" dirty="0"/>
        </a:p>
      </dsp:txBody>
      <dsp:txXfrm rot="10800000">
        <a:off x="8750053" y="1678283"/>
        <a:ext cx="1893848" cy="457713"/>
      </dsp:txXfrm>
    </dsp:sp>
    <dsp:sp modelId="{296E20EC-6896-40A8-88CD-C3DAC5D79381}">
      <dsp:nvSpPr>
        <dsp:cNvPr id="0" name=""/>
        <dsp:cNvSpPr/>
      </dsp:nvSpPr>
      <dsp:spPr>
        <a:xfrm>
          <a:off x="8272462" y="2593711"/>
          <a:ext cx="2757487" cy="1220569"/>
        </a:xfrm>
        <a:prstGeom prst="rect">
          <a:avLst/>
        </a:prstGeom>
        <a:noFill/>
        <a:ln>
          <a:noFill/>
        </a:ln>
        <a:effectLst/>
      </dsp:spPr>
      <dsp:style>
        <a:lnRef idx="0">
          <a:scrgbClr r="0" g="0" b="0"/>
        </a:lnRef>
        <a:fillRef idx="0">
          <a:scrgbClr r="0" g="0" b="0"/>
        </a:fillRef>
        <a:effectRef idx="0">
          <a:scrgbClr r="0" g="0" b="0"/>
        </a:effectRef>
        <a:fontRef idx="minor"/>
      </dsp:style>
    </dsp:sp>
    <dsp:sp modelId="{5FB38385-A1E4-4584-A011-96BD844842FA}">
      <dsp:nvSpPr>
        <dsp:cNvPr id="0" name=""/>
        <dsp:cNvSpPr/>
      </dsp:nvSpPr>
      <dsp:spPr>
        <a:xfrm>
          <a:off x="9651206" y="2135997"/>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81A9589-7D9D-496F-80B1-549F38E14B0F}">
      <dsp:nvSpPr>
        <dsp:cNvPr id="0" name=""/>
        <dsp:cNvSpPr/>
      </dsp:nvSpPr>
      <dsp:spPr>
        <a:xfrm>
          <a:off x="9613063" y="2517425"/>
          <a:ext cx="76285" cy="76285"/>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165DD1-4762-4491-99A6-0FF58FA343C3}">
      <dsp:nvSpPr>
        <dsp:cNvPr id="0" name=""/>
        <dsp:cNvSpPr/>
      </dsp:nvSpPr>
      <dsp:spPr>
        <a:xfrm>
          <a:off x="1042674" y="21"/>
          <a:ext cx="2795187" cy="1677112"/>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dirty="0"/>
            <a:t>HTML</a:t>
          </a:r>
        </a:p>
      </dsp:txBody>
      <dsp:txXfrm>
        <a:off x="1042674" y="21"/>
        <a:ext cx="2795187" cy="1677112"/>
      </dsp:txXfrm>
    </dsp:sp>
    <dsp:sp modelId="{E4C54D63-07C9-4FAF-8CF0-D730B6D19EE5}">
      <dsp:nvSpPr>
        <dsp:cNvPr id="0" name=""/>
        <dsp:cNvSpPr/>
      </dsp:nvSpPr>
      <dsp:spPr>
        <a:xfrm>
          <a:off x="4117381" y="21"/>
          <a:ext cx="2795187" cy="1677112"/>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dirty="0"/>
            <a:t>CSS</a:t>
          </a:r>
        </a:p>
      </dsp:txBody>
      <dsp:txXfrm>
        <a:off x="4117381" y="21"/>
        <a:ext cx="2795187" cy="1677112"/>
      </dsp:txXfrm>
    </dsp:sp>
    <dsp:sp modelId="{1F13401B-7D01-4DD3-AD78-60C86C324B3C}">
      <dsp:nvSpPr>
        <dsp:cNvPr id="0" name=""/>
        <dsp:cNvSpPr/>
      </dsp:nvSpPr>
      <dsp:spPr>
        <a:xfrm>
          <a:off x="7192087" y="21"/>
          <a:ext cx="2795187" cy="1677112"/>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dirty="0"/>
            <a:t>JAVASCRIPT</a:t>
          </a:r>
        </a:p>
      </dsp:txBody>
      <dsp:txXfrm>
        <a:off x="7192087" y="21"/>
        <a:ext cx="2795187" cy="1677112"/>
      </dsp:txXfrm>
    </dsp:sp>
    <dsp:sp modelId="{7B4DC8F1-7A1D-4814-996E-EA4FEB95D24B}">
      <dsp:nvSpPr>
        <dsp:cNvPr id="0" name=""/>
        <dsp:cNvSpPr/>
      </dsp:nvSpPr>
      <dsp:spPr>
        <a:xfrm>
          <a:off x="1042674" y="1956652"/>
          <a:ext cx="2795187" cy="1677112"/>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dirty="0"/>
            <a:t>NODE.JS</a:t>
          </a:r>
        </a:p>
      </dsp:txBody>
      <dsp:txXfrm>
        <a:off x="1042674" y="1956652"/>
        <a:ext cx="2795187" cy="1677112"/>
      </dsp:txXfrm>
    </dsp:sp>
    <dsp:sp modelId="{38D038FC-F413-42A6-A96F-C5735B0B2DA3}">
      <dsp:nvSpPr>
        <dsp:cNvPr id="0" name=""/>
        <dsp:cNvSpPr/>
      </dsp:nvSpPr>
      <dsp:spPr>
        <a:xfrm>
          <a:off x="4117381" y="1956652"/>
          <a:ext cx="2795187" cy="1677112"/>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dirty="0"/>
            <a:t>EXPRESS</a:t>
          </a:r>
        </a:p>
      </dsp:txBody>
      <dsp:txXfrm>
        <a:off x="4117381" y="1956652"/>
        <a:ext cx="2795187" cy="1677112"/>
      </dsp:txXfrm>
    </dsp:sp>
    <dsp:sp modelId="{8AB8200F-71BE-45DB-803A-45C2AA2E4D22}">
      <dsp:nvSpPr>
        <dsp:cNvPr id="0" name=""/>
        <dsp:cNvSpPr/>
      </dsp:nvSpPr>
      <dsp:spPr>
        <a:xfrm>
          <a:off x="7192087" y="1956652"/>
          <a:ext cx="2795187" cy="1677112"/>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dirty="0"/>
            <a:t>MONGO DB</a:t>
          </a:r>
        </a:p>
      </dsp:txBody>
      <dsp:txXfrm>
        <a:off x="7192087" y="1956652"/>
        <a:ext cx="2795187" cy="167711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C4675D-90CB-4F92-97CE-9EE4A8ED97D0}">
      <dsp:nvSpPr>
        <dsp:cNvPr id="0" name=""/>
        <dsp:cNvSpPr/>
      </dsp:nvSpPr>
      <dsp:spPr>
        <a:xfrm>
          <a:off x="35332" y="0"/>
          <a:ext cx="4575831" cy="3629156"/>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7000" r="-17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1452B65-029C-470F-BBB0-2B9D42956442}">
      <dsp:nvSpPr>
        <dsp:cNvPr id="0" name=""/>
        <dsp:cNvSpPr/>
      </dsp:nvSpPr>
      <dsp:spPr>
        <a:xfrm>
          <a:off x="785235" y="2693997"/>
          <a:ext cx="2588807" cy="939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7152" tIns="327152" rIns="327152" bIns="0" numCol="1" spcCol="1270" anchor="t" anchorCtr="0">
          <a:noAutofit/>
        </a:bodyPr>
        <a:lstStyle/>
        <a:p>
          <a:pPr marL="0" lvl="0" indent="0" algn="ctr" defTabSz="2044700">
            <a:lnSpc>
              <a:spcPct val="90000"/>
            </a:lnSpc>
            <a:spcBef>
              <a:spcPct val="0"/>
            </a:spcBef>
            <a:spcAft>
              <a:spcPct val="35000"/>
            </a:spcAft>
            <a:buNone/>
          </a:pPr>
          <a:endParaRPr lang="en-US" sz="4600" kern="1200" dirty="0"/>
        </a:p>
      </dsp:txBody>
      <dsp:txXfrm>
        <a:off x="785235" y="2693997"/>
        <a:ext cx="2588807" cy="939789"/>
      </dsp:txXfrm>
    </dsp:sp>
    <dsp:sp modelId="{23F80CEE-B222-4A20-9F12-5E19768AC7FA}">
      <dsp:nvSpPr>
        <dsp:cNvPr id="0" name=""/>
        <dsp:cNvSpPr/>
      </dsp:nvSpPr>
      <dsp:spPr>
        <a:xfrm>
          <a:off x="5647032" y="4364"/>
          <a:ext cx="4566190" cy="3610105"/>
        </a:xfrm>
        <a:prstGeom prst="round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8000" r="-18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B46FEBD-C784-4224-B46B-5A85515105EE}">
      <dsp:nvSpPr>
        <dsp:cNvPr id="0" name=""/>
        <dsp:cNvSpPr/>
      </dsp:nvSpPr>
      <dsp:spPr>
        <a:xfrm>
          <a:off x="6658286" y="2685716"/>
          <a:ext cx="2543682" cy="943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4264" tIns="334264" rIns="334264" bIns="0" numCol="1" spcCol="1270" anchor="t" anchorCtr="0">
          <a:noAutofit/>
        </a:bodyPr>
        <a:lstStyle/>
        <a:p>
          <a:pPr marL="0" lvl="0" indent="0" algn="ctr" defTabSz="2089150">
            <a:lnSpc>
              <a:spcPct val="90000"/>
            </a:lnSpc>
            <a:spcBef>
              <a:spcPct val="0"/>
            </a:spcBef>
            <a:spcAft>
              <a:spcPct val="35000"/>
            </a:spcAft>
            <a:buNone/>
          </a:pPr>
          <a:endParaRPr lang="en-US" sz="4700" kern="1200" dirty="0"/>
        </a:p>
      </dsp:txBody>
      <dsp:txXfrm>
        <a:off x="6658286" y="2685716"/>
        <a:ext cx="2543682" cy="9437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F02CC3-9E38-4645-9184-6D5CB60454C2}">
      <dsp:nvSpPr>
        <dsp:cNvPr id="0" name=""/>
        <dsp:cNvSpPr/>
      </dsp:nvSpPr>
      <dsp:spPr>
        <a:xfrm>
          <a:off x="0" y="0"/>
          <a:ext cx="4561358" cy="3606285"/>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7000" r="-17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6445B71-B486-43F9-8D55-7EFF20D33B12}">
      <dsp:nvSpPr>
        <dsp:cNvPr id="0" name=""/>
        <dsp:cNvSpPr/>
      </dsp:nvSpPr>
      <dsp:spPr>
        <a:xfrm>
          <a:off x="1250947" y="2691079"/>
          <a:ext cx="2540991" cy="9427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7152" tIns="327152" rIns="327152" bIns="0" numCol="1" spcCol="1270" anchor="t" anchorCtr="0">
          <a:noAutofit/>
        </a:bodyPr>
        <a:lstStyle/>
        <a:p>
          <a:pPr marL="0" lvl="0" indent="0" algn="ctr" defTabSz="2044700">
            <a:lnSpc>
              <a:spcPct val="90000"/>
            </a:lnSpc>
            <a:spcBef>
              <a:spcPct val="0"/>
            </a:spcBef>
            <a:spcAft>
              <a:spcPct val="35000"/>
            </a:spcAft>
            <a:buNone/>
          </a:pPr>
          <a:endParaRPr lang="en-US" sz="4600" kern="1200" dirty="0"/>
        </a:p>
      </dsp:txBody>
      <dsp:txXfrm>
        <a:off x="1250947" y="2691079"/>
        <a:ext cx="2540991" cy="942707"/>
      </dsp:txXfrm>
    </dsp:sp>
    <dsp:sp modelId="{4212A780-015D-467F-AE39-3692FF3B4EB5}">
      <dsp:nvSpPr>
        <dsp:cNvPr id="0" name=""/>
        <dsp:cNvSpPr/>
      </dsp:nvSpPr>
      <dsp:spPr>
        <a:xfrm>
          <a:off x="6454107" y="0"/>
          <a:ext cx="4575842" cy="3625315"/>
        </a:xfrm>
        <a:prstGeom prst="round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8000" r="-18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1B1FFD5-30F8-4E2A-A640-622475BF3481}">
      <dsp:nvSpPr>
        <dsp:cNvPr id="0" name=""/>
        <dsp:cNvSpPr/>
      </dsp:nvSpPr>
      <dsp:spPr>
        <a:xfrm>
          <a:off x="6652261" y="2689554"/>
          <a:ext cx="2540991" cy="9427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7152" tIns="327152" rIns="327152" bIns="0" numCol="1" spcCol="1270" anchor="t" anchorCtr="0">
          <a:noAutofit/>
        </a:bodyPr>
        <a:lstStyle/>
        <a:p>
          <a:pPr marL="0" lvl="0" indent="0" algn="ctr" defTabSz="2044700">
            <a:lnSpc>
              <a:spcPct val="90000"/>
            </a:lnSpc>
            <a:spcBef>
              <a:spcPct val="0"/>
            </a:spcBef>
            <a:spcAft>
              <a:spcPct val="35000"/>
            </a:spcAft>
            <a:buNone/>
          </a:pPr>
          <a:endParaRPr lang="en-US" sz="4600" kern="1200" dirty="0"/>
        </a:p>
      </dsp:txBody>
      <dsp:txXfrm>
        <a:off x="6652261" y="2689554"/>
        <a:ext cx="2540991" cy="942707"/>
      </dsp:txXfrm>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6/11/2021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6/11/2021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6/11/2021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6/11/2021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6/11/2021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6/11/2021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6/11/2021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6/11/2021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6/11/2021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6/11/2021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6/11/2021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6/11/2021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30" name="Rectangle 2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8109235" y="863695"/>
            <a:ext cx="3511233" cy="3779995"/>
          </a:xfrm>
        </p:spPr>
        <p:txBody>
          <a:bodyPr anchor="ctr">
            <a:normAutofit/>
          </a:bodyPr>
          <a:lstStyle/>
          <a:p>
            <a:r>
              <a:rPr lang="el-GR" dirty="0">
                <a:solidFill>
                  <a:schemeClr val="tx1"/>
                </a:solidFill>
              </a:rPr>
              <a:t>ΕΦΑΡΜΟΓΗ ΔΙΑΙΤΟΛΟΓΙΚΟΥ ΓΡΑΦΕΙΟΥ</a:t>
            </a:r>
            <a:endParaRPr lang="en-US" dirty="0">
              <a:solidFill>
                <a:schemeClr val="tx1"/>
              </a:solidFill>
            </a:endParaRPr>
          </a:p>
        </p:txBody>
      </p:sp>
      <p:sp>
        <p:nvSpPr>
          <p:cNvPr id="3" name="Subtitle 2">
            <a:extLst>
              <a:ext uri="{FF2B5EF4-FFF2-40B4-BE49-F238E27FC236}">
                <a16:creationId xmlns:a16="http://schemas.microsoft.com/office/drawing/2014/main" id="{07730D41-D3A4-4CFC-91DC-62E6A5AE503B}"/>
              </a:ext>
            </a:extLst>
          </p:cNvPr>
          <p:cNvSpPr>
            <a:spLocks noGrp="1"/>
          </p:cNvSpPr>
          <p:nvPr>
            <p:ph type="subTitle" idx="1"/>
          </p:nvPr>
        </p:nvSpPr>
        <p:spPr>
          <a:xfrm>
            <a:off x="8109236" y="4739780"/>
            <a:ext cx="3511233" cy="1147054"/>
          </a:xfrm>
        </p:spPr>
        <p:txBody>
          <a:bodyPr anchor="t">
            <a:normAutofit/>
          </a:bodyPr>
          <a:lstStyle/>
          <a:p>
            <a:r>
              <a:rPr lang="en-US" sz="2000" dirty="0"/>
              <a:t>Dolor Sit Amet</a:t>
            </a:r>
          </a:p>
        </p:txBody>
      </p:sp>
      <p:pic>
        <p:nvPicPr>
          <p:cNvPr id="5" name="Picture 4" descr="A bowl of oranges ">
            <a:extLst>
              <a:ext uri="{FF2B5EF4-FFF2-40B4-BE49-F238E27FC236}">
                <a16:creationId xmlns:a16="http://schemas.microsoft.com/office/drawing/2014/main" id="{46FD3043-02B3-4F91-A2CB-FF01D76F3FD5}"/>
              </a:ext>
            </a:extLst>
          </p:cNvPr>
          <p:cNvPicPr>
            <a:picLocks noChangeAspect="1"/>
          </p:cNvPicPr>
          <p:nvPr/>
        </p:nvPicPr>
        <p:blipFill rotWithShape="1">
          <a:blip r:embed="rId3">
            <a:extLst>
              <a:ext uri="{28A0092B-C50C-407E-A947-70E740481C1C}">
                <a14:useLocalDpi xmlns:a14="http://schemas.microsoft.com/office/drawing/2010/main" val="0"/>
              </a:ext>
            </a:extLst>
          </a:blip>
          <a:srcRect r="-1" b="-1"/>
          <a:stretch/>
        </p:blipFill>
        <p:spPr>
          <a:xfrm>
            <a:off x="20" y="10"/>
            <a:ext cx="7537685" cy="6857990"/>
          </a:xfrm>
          <a:prstGeom prst="rect">
            <a:avLst/>
          </a:prstGeom>
        </p:spPr>
      </p:pic>
      <p:sp>
        <p:nvSpPr>
          <p:cNvPr id="32" name="Rectangle 3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188720"/>
          </a:xfrm>
        </p:spPr>
        <p:txBody>
          <a:bodyPr>
            <a:normAutofit/>
          </a:bodyPr>
          <a:lstStyle/>
          <a:p>
            <a:r>
              <a:rPr lang="el-GR" dirty="0">
                <a:solidFill>
                  <a:schemeClr val="tx1">
                    <a:lumMod val="85000"/>
                    <a:lumOff val="15000"/>
                  </a:schemeClr>
                </a:solidFill>
              </a:rPr>
              <a:t>ΤΙ ΠΕΡΙΕΧΕΙ ?</a:t>
            </a:r>
            <a:endParaRPr lang="en-US" dirty="0">
              <a:solidFill>
                <a:schemeClr val="tx1">
                  <a:lumMod val="85000"/>
                  <a:lumOff val="15000"/>
                </a:schemeClr>
              </a:solidFill>
            </a:endParaRPr>
          </a:p>
        </p:txBody>
      </p:sp>
      <p:graphicFrame>
        <p:nvGraphicFramePr>
          <p:cNvPr id="22" name="Content Placeholder 2" descr="SmartArt timeline">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2480190042"/>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97948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98C43-02F1-4E72-8E15-584D1E7F0C9B}"/>
              </a:ext>
            </a:extLst>
          </p:cNvPr>
          <p:cNvSpPr>
            <a:spLocks noGrp="1"/>
          </p:cNvSpPr>
          <p:nvPr>
            <p:ph type="title"/>
          </p:nvPr>
        </p:nvSpPr>
        <p:spPr/>
        <p:txBody>
          <a:bodyPr/>
          <a:lstStyle/>
          <a:p>
            <a:r>
              <a:rPr lang="el-GR" dirty="0"/>
              <a:t>ΠΩΣ ΥΛΟΠΟΙΗΘΗΚΕ?</a:t>
            </a:r>
            <a:endParaRPr lang="en-US" dirty="0"/>
          </a:p>
        </p:txBody>
      </p:sp>
      <p:graphicFrame>
        <p:nvGraphicFramePr>
          <p:cNvPr id="4" name="Content Placeholder 3">
            <a:extLst>
              <a:ext uri="{FF2B5EF4-FFF2-40B4-BE49-F238E27FC236}">
                <a16:creationId xmlns:a16="http://schemas.microsoft.com/office/drawing/2014/main" id="{2EC67604-1567-43F9-8640-2CC37AC99EBB}"/>
              </a:ext>
            </a:extLst>
          </p:cNvPr>
          <p:cNvGraphicFramePr>
            <a:graphicFrameLocks noGrp="1"/>
          </p:cNvGraphicFramePr>
          <p:nvPr>
            <p:ph idx="1"/>
            <p:extLst>
              <p:ext uri="{D42A27DB-BD31-4B8C-83A1-F6EECF244321}">
                <p14:modId xmlns:p14="http://schemas.microsoft.com/office/powerpoint/2010/main" val="3037495152"/>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25552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CCD1A-CD42-4DDC-A9BC-8E8D05EA2232}"/>
              </a:ext>
            </a:extLst>
          </p:cNvPr>
          <p:cNvSpPr>
            <a:spLocks noGrp="1"/>
          </p:cNvSpPr>
          <p:nvPr>
            <p:ph type="title"/>
          </p:nvPr>
        </p:nvSpPr>
        <p:spPr/>
        <p:txBody>
          <a:bodyPr/>
          <a:lstStyle/>
          <a:p>
            <a:r>
              <a:rPr lang="el-GR" dirty="0"/>
              <a:t>ΒΑΣΙΚΗ ΣΧΕΔΙΑΣΗ(</a:t>
            </a:r>
            <a:r>
              <a:rPr lang="en-US"/>
              <a:t>home - </a:t>
            </a:r>
            <a:r>
              <a:rPr lang="en-US" dirty="0"/>
              <a:t>contact)</a:t>
            </a:r>
          </a:p>
        </p:txBody>
      </p:sp>
      <p:graphicFrame>
        <p:nvGraphicFramePr>
          <p:cNvPr id="7" name="Content Placeholder 6">
            <a:extLst>
              <a:ext uri="{FF2B5EF4-FFF2-40B4-BE49-F238E27FC236}">
                <a16:creationId xmlns:a16="http://schemas.microsoft.com/office/drawing/2014/main" id="{C4997A9B-606F-42D7-93A6-803E8990B9FA}"/>
              </a:ext>
            </a:extLst>
          </p:cNvPr>
          <p:cNvGraphicFramePr>
            <a:graphicFrameLocks noGrp="1"/>
          </p:cNvGraphicFramePr>
          <p:nvPr>
            <p:ph idx="1"/>
            <p:extLst>
              <p:ext uri="{D42A27DB-BD31-4B8C-83A1-F6EECF244321}">
                <p14:modId xmlns:p14="http://schemas.microsoft.com/office/powerpoint/2010/main" val="4152890113"/>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717535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A1255-DE9E-4CF8-8045-E66FF36DF550}"/>
              </a:ext>
            </a:extLst>
          </p:cNvPr>
          <p:cNvSpPr>
            <a:spLocks noGrp="1"/>
          </p:cNvSpPr>
          <p:nvPr>
            <p:ph type="title"/>
          </p:nvPr>
        </p:nvSpPr>
        <p:spPr/>
        <p:txBody>
          <a:bodyPr/>
          <a:lstStyle/>
          <a:p>
            <a:r>
              <a:rPr lang="el-GR" dirty="0" err="1"/>
              <a:t>Βασικη</a:t>
            </a:r>
            <a:r>
              <a:rPr lang="el-GR" dirty="0"/>
              <a:t> </a:t>
            </a:r>
            <a:r>
              <a:rPr lang="el-GR" dirty="0" err="1"/>
              <a:t>σχεδιαση</a:t>
            </a:r>
            <a:r>
              <a:rPr lang="en-US" dirty="0"/>
              <a:t>(login – register)</a:t>
            </a:r>
          </a:p>
        </p:txBody>
      </p:sp>
      <p:graphicFrame>
        <p:nvGraphicFramePr>
          <p:cNvPr id="4" name="Content Placeholder 3">
            <a:extLst>
              <a:ext uri="{FF2B5EF4-FFF2-40B4-BE49-F238E27FC236}">
                <a16:creationId xmlns:a16="http://schemas.microsoft.com/office/drawing/2014/main" id="{76C65AB5-F2BA-4D07-8A96-DA528B9FF31A}"/>
              </a:ext>
            </a:extLst>
          </p:cNvPr>
          <p:cNvGraphicFramePr>
            <a:graphicFrameLocks noGrp="1"/>
          </p:cNvGraphicFramePr>
          <p:nvPr>
            <p:ph idx="1"/>
            <p:extLst>
              <p:ext uri="{D42A27DB-BD31-4B8C-83A1-F6EECF244321}">
                <p14:modId xmlns:p14="http://schemas.microsoft.com/office/powerpoint/2010/main" val="3131475565"/>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90125384"/>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2.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{317D96CD-E7EB-4AE8-A76A-49EAD31D18FD}tf11964407_win32</Template>
  <TotalTime>20</TotalTime>
  <Words>50</Words>
  <Application>Microsoft Office PowerPoint</Application>
  <PresentationFormat>Widescreen</PresentationFormat>
  <Paragraphs>16</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Corbel</vt:lpstr>
      <vt:lpstr>Franklin Gothic Book</vt:lpstr>
      <vt:lpstr>Franklin Gothic Demi</vt:lpstr>
      <vt:lpstr>Gill Sans MT</vt:lpstr>
      <vt:lpstr>Wingdings 2</vt:lpstr>
      <vt:lpstr>DividendVTI</vt:lpstr>
      <vt:lpstr>ΕΦΑΡΜΟΓΗ ΔΙΑΙΤΟΛΟΓΙΚΟΥ ΓΡΑΦΕΙΟΥ</vt:lpstr>
      <vt:lpstr>ΤΙ ΠΕΡΙΕΧΕΙ ?</vt:lpstr>
      <vt:lpstr>ΠΩΣ ΥΛΟΠΟΙΗΘΗΚΕ?</vt:lpstr>
      <vt:lpstr>ΒΑΣΙΚΗ ΣΧΕΔΙΑΣΗ(home - contact)</vt:lpstr>
      <vt:lpstr>Βασικη σχεδιαση(login – register)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ΕΦΑΡΜΟΓΗ ΔΙΑΙΤΟΛΟΓΙΚΟΥ ΓΡΑΦΕΙΟΥ</dc:title>
  <dc:creator>ΠΕΠΠΑΣ ΜΕΛΕΤΙΟΣ</dc:creator>
  <cp:lastModifiedBy>ΠΕΠΠΑΣ ΜΕΛΕΤΙΟΣ</cp:lastModifiedBy>
  <cp:revision>3</cp:revision>
  <dcterms:created xsi:type="dcterms:W3CDTF">2021-06-11T14:58:10Z</dcterms:created>
  <dcterms:modified xsi:type="dcterms:W3CDTF">2021-06-11T15:18:42Z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